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86" r:id="rId4"/>
    <p:sldId id="272" r:id="rId5"/>
    <p:sldId id="287" r:id="rId6"/>
    <p:sldId id="274" r:id="rId7"/>
    <p:sldId id="288" r:id="rId8"/>
    <p:sldId id="273" r:id="rId9"/>
    <p:sldId id="289" r:id="rId10"/>
    <p:sldId id="278" r:id="rId11"/>
    <p:sldId id="290" r:id="rId12"/>
    <p:sldId id="277" r:id="rId13"/>
    <p:sldId id="291" r:id="rId14"/>
    <p:sldId id="276" r:id="rId15"/>
    <p:sldId id="292" r:id="rId16"/>
    <p:sldId id="275" r:id="rId17"/>
    <p:sldId id="293" r:id="rId18"/>
    <p:sldId id="279" r:id="rId19"/>
    <p:sldId id="294" r:id="rId20"/>
    <p:sldId id="283" r:id="rId21"/>
    <p:sldId id="295" r:id="rId22"/>
    <p:sldId id="281" r:id="rId23"/>
    <p:sldId id="296" r:id="rId24"/>
    <p:sldId id="282" r:id="rId25"/>
    <p:sldId id="297" r:id="rId26"/>
    <p:sldId id="280" r:id="rId27"/>
    <p:sldId id="298" r:id="rId28"/>
    <p:sldId id="284" r:id="rId29"/>
    <p:sldId id="300" r:id="rId30"/>
    <p:sldId id="285" r:id="rId31"/>
    <p:sldId id="299" r:id="rId32"/>
    <p:sldId id="301" r:id="rId33"/>
    <p:sldId id="306" r:id="rId34"/>
    <p:sldId id="305" r:id="rId35"/>
    <p:sldId id="307" r:id="rId36"/>
    <p:sldId id="304" r:id="rId37"/>
    <p:sldId id="308" r:id="rId38"/>
    <p:sldId id="303" r:id="rId39"/>
    <p:sldId id="309" r:id="rId40"/>
    <p:sldId id="302" r:id="rId41"/>
    <p:sldId id="310" r:id="rId42"/>
    <p:sldId id="311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912" userDrawn="1">
          <p15:clr>
            <a:srgbClr val="A4A3A4"/>
          </p15:clr>
        </p15:guide>
        <p15:guide id="4" pos="5768" userDrawn="1">
          <p15:clr>
            <a:srgbClr val="A4A3A4"/>
          </p15:clr>
        </p15:guide>
        <p15:guide id="5" orient="horz" pos="845" userDrawn="1">
          <p15:clr>
            <a:srgbClr val="A4A3A4"/>
          </p15:clr>
        </p15:guide>
        <p15:guide id="6" orient="horz" pos="27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C00"/>
    <a:srgbClr val="E59494"/>
    <a:srgbClr val="07874B"/>
    <a:srgbClr val="BCD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>
        <p:guide orient="horz" pos="2455"/>
        <p:guide pos="3840"/>
        <p:guide pos="1912"/>
        <p:guide pos="5768"/>
        <p:guide orient="horz" pos="845"/>
        <p:guide orient="horz" pos="27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hackova Martina" userId="4d36fecc-ba6c-4a0f-af37-7cd1a9454ddb" providerId="ADAL" clId="{E577911B-AE22-4398-B78E-8122448A6E8B}"/>
    <pc:docChg chg="undo redo custSel addSld delSld modSld sldOrd">
      <pc:chgData name="Tichackova Martina" userId="4d36fecc-ba6c-4a0f-af37-7cd1a9454ddb" providerId="ADAL" clId="{E577911B-AE22-4398-B78E-8122448A6E8B}" dt="2026-03-23T19:58:04.760" v="5599" actId="47"/>
      <pc:docMkLst>
        <pc:docMk/>
      </pc:docMkLst>
      <pc:sldChg chg="addSp delSp modSp new del mod">
        <pc:chgData name="Tichackova Martina" userId="4d36fecc-ba6c-4a0f-af37-7cd1a9454ddb" providerId="ADAL" clId="{E577911B-AE22-4398-B78E-8122448A6E8B}" dt="2026-03-23T19:57:51.707" v="5585" actId="47"/>
        <pc:sldMkLst>
          <pc:docMk/>
          <pc:sldMk cId="3837870716" sldId="256"/>
        </pc:sldMkLst>
        <pc:spChg chg="mod">
          <ac:chgData name="Tichackova Martina" userId="4d36fecc-ba6c-4a0f-af37-7cd1a9454ddb" providerId="ADAL" clId="{E577911B-AE22-4398-B78E-8122448A6E8B}" dt="2026-03-22T12:01:14.943" v="2181" actId="404"/>
          <ac:spMkLst>
            <pc:docMk/>
            <pc:sldMk cId="3837870716" sldId="256"/>
            <ac:spMk id="2" creationId="{A771A323-2793-A226-265D-C573E5D303FE}"/>
          </ac:spMkLst>
        </pc:spChg>
        <pc:picChg chg="add mod modCrop">
          <ac:chgData name="Tichackova Martina" userId="4d36fecc-ba6c-4a0f-af37-7cd1a9454ddb" providerId="ADAL" clId="{E577911B-AE22-4398-B78E-8122448A6E8B}" dt="2026-03-22T08:51:24.021" v="912" actId="14100"/>
          <ac:picMkLst>
            <pc:docMk/>
            <pc:sldMk cId="3837870716" sldId="256"/>
            <ac:picMk id="5" creationId="{80D960FE-758E-D155-7E13-3F0317AA2EB3}"/>
          </ac:picMkLst>
        </pc:picChg>
      </pc:sldChg>
      <pc:sldChg chg="addSp delSp modSp new del mod">
        <pc:chgData name="Tichackova Martina" userId="4d36fecc-ba6c-4a0f-af37-7cd1a9454ddb" providerId="ADAL" clId="{E577911B-AE22-4398-B78E-8122448A6E8B}" dt="2026-03-23T19:57:52.314" v="5586" actId="47"/>
        <pc:sldMkLst>
          <pc:docMk/>
          <pc:sldMk cId="1508615630" sldId="257"/>
        </pc:sldMkLst>
        <pc:spChg chg="mod">
          <ac:chgData name="Tichackova Martina" userId="4d36fecc-ba6c-4a0f-af37-7cd1a9454ddb" providerId="ADAL" clId="{E577911B-AE22-4398-B78E-8122448A6E8B}" dt="2026-03-22T15:49:54.855" v="5001" actId="14100"/>
          <ac:spMkLst>
            <pc:docMk/>
            <pc:sldMk cId="1508615630" sldId="257"/>
            <ac:spMk id="2" creationId="{782CE23E-251A-9442-04C1-B11906D853D2}"/>
          </ac:spMkLst>
        </pc:spChg>
        <pc:spChg chg="add mod">
          <ac:chgData name="Tichackova Martina" userId="4d36fecc-ba6c-4a0f-af37-7cd1a9454ddb" providerId="ADAL" clId="{E577911B-AE22-4398-B78E-8122448A6E8B}" dt="2026-03-22T14:32:25.188" v="4564" actId="207"/>
          <ac:spMkLst>
            <pc:docMk/>
            <pc:sldMk cId="1508615630" sldId="257"/>
            <ac:spMk id="4" creationId="{90D8AFC5-62C6-FD94-0E8F-66452C1B3E40}"/>
          </ac:spMkLst>
        </pc:spChg>
        <pc:spChg chg="add mod">
          <ac:chgData name="Tichackova Martina" userId="4d36fecc-ba6c-4a0f-af37-7cd1a9454ddb" providerId="ADAL" clId="{E577911B-AE22-4398-B78E-8122448A6E8B}" dt="2026-03-22T10:35:53.476" v="1694" actId="20577"/>
          <ac:spMkLst>
            <pc:docMk/>
            <pc:sldMk cId="1508615630" sldId="257"/>
            <ac:spMk id="6" creationId="{AF04C74B-4339-1A11-19DE-31B0BA3128E7}"/>
          </ac:spMkLst>
        </pc:spChg>
        <pc:spChg chg="add mod">
          <ac:chgData name="Tichackova Martina" userId="4d36fecc-ba6c-4a0f-af37-7cd1a9454ddb" providerId="ADAL" clId="{E577911B-AE22-4398-B78E-8122448A6E8B}" dt="2026-03-22T10:35:45.641" v="1693" actId="20577"/>
          <ac:spMkLst>
            <pc:docMk/>
            <pc:sldMk cId="1508615630" sldId="257"/>
            <ac:spMk id="7" creationId="{2C36E91A-4972-C88A-EA7D-A4FD1404E72A}"/>
          </ac:spMkLst>
        </pc:spChg>
        <pc:spChg chg="add mod">
          <ac:chgData name="Tichackova Martina" userId="4d36fecc-ba6c-4a0f-af37-7cd1a9454ddb" providerId="ADAL" clId="{E577911B-AE22-4398-B78E-8122448A6E8B}" dt="2026-03-23T06:09:24.168" v="5584" actId="1076"/>
          <ac:spMkLst>
            <pc:docMk/>
            <pc:sldMk cId="1508615630" sldId="257"/>
            <ac:spMk id="8" creationId="{74A2FBB1-2AC5-79DA-D1AB-E4F7A29A5E1F}"/>
          </ac:spMkLst>
        </pc:spChg>
        <pc:spChg chg="add mod">
          <ac:chgData name="Tichackova Martina" userId="4d36fecc-ba6c-4a0f-af37-7cd1a9454ddb" providerId="ADAL" clId="{E577911B-AE22-4398-B78E-8122448A6E8B}" dt="2026-03-22T14:18:10.627" v="4238" actId="20577"/>
          <ac:spMkLst>
            <pc:docMk/>
            <pc:sldMk cId="1508615630" sldId="257"/>
            <ac:spMk id="9" creationId="{6BBB1B79-9501-17A6-FA81-44DE59CBA3D5}"/>
          </ac:spMkLst>
        </pc:spChg>
      </pc:sldChg>
      <pc:sldChg chg="addSp delSp modSp new del mod modClrScheme chgLayout">
        <pc:chgData name="Tichackova Martina" userId="4d36fecc-ba6c-4a0f-af37-7cd1a9454ddb" providerId="ADAL" clId="{E577911B-AE22-4398-B78E-8122448A6E8B}" dt="2026-03-23T19:57:53.604" v="5587" actId="47"/>
        <pc:sldMkLst>
          <pc:docMk/>
          <pc:sldMk cId="3859404588" sldId="258"/>
        </pc:sldMkLst>
        <pc:spChg chg="add mod">
          <ac:chgData name="Tichackova Martina" userId="4d36fecc-ba6c-4a0f-af37-7cd1a9454ddb" providerId="ADAL" clId="{E577911B-AE22-4398-B78E-8122448A6E8B}" dt="2026-03-22T08:52:53.349" v="922" actId="20577"/>
          <ac:spMkLst>
            <pc:docMk/>
            <pc:sldMk cId="3859404588" sldId="258"/>
            <ac:spMk id="15" creationId="{7F5E9A82-2F70-598F-1A94-160C27425906}"/>
          </ac:spMkLst>
        </pc:spChg>
        <pc:spChg chg="add mod">
          <ac:chgData name="Tichackova Martina" userId="4d36fecc-ba6c-4a0f-af37-7cd1a9454ddb" providerId="ADAL" clId="{E577911B-AE22-4398-B78E-8122448A6E8B}" dt="2026-03-22T10:56:00.088" v="1779" actId="20577"/>
          <ac:spMkLst>
            <pc:docMk/>
            <pc:sldMk cId="3859404588" sldId="258"/>
            <ac:spMk id="16" creationId="{A05AEC6D-9834-FC97-203E-AE65C44483B3}"/>
          </ac:spMkLst>
        </pc:spChg>
        <pc:cxnChg chg="add mod">
          <ac:chgData name="Tichackova Martina" userId="4d36fecc-ba6c-4a0f-af37-7cd1a9454ddb" providerId="ADAL" clId="{E577911B-AE22-4398-B78E-8122448A6E8B}" dt="2026-03-22T08:52:12.349" v="917" actId="1582"/>
          <ac:cxnSpMkLst>
            <pc:docMk/>
            <pc:sldMk cId="3859404588" sldId="258"/>
            <ac:cxnSpMk id="3" creationId="{DFC834C5-76AE-5D74-D4DE-A38D9402C9FF}"/>
          </ac:cxnSpMkLst>
        </pc:cxnChg>
        <pc:cxnChg chg="add mod">
          <ac:chgData name="Tichackova Martina" userId="4d36fecc-ba6c-4a0f-af37-7cd1a9454ddb" providerId="ADAL" clId="{E577911B-AE22-4398-B78E-8122448A6E8B}" dt="2026-03-22T08:52:24.599" v="919" actId="1076"/>
          <ac:cxnSpMkLst>
            <pc:docMk/>
            <pc:sldMk cId="3859404588" sldId="258"/>
            <ac:cxnSpMk id="18" creationId="{607FA8BD-3787-6D1C-D468-433B24E82F76}"/>
          </ac:cxnSpMkLst>
        </pc:cxnChg>
        <pc:cxnChg chg="add mod">
          <ac:chgData name="Tichackova Martina" userId="4d36fecc-ba6c-4a0f-af37-7cd1a9454ddb" providerId="ADAL" clId="{E577911B-AE22-4398-B78E-8122448A6E8B}" dt="2026-03-22T08:52:32.077" v="921" actId="1076"/>
          <ac:cxnSpMkLst>
            <pc:docMk/>
            <pc:sldMk cId="3859404588" sldId="258"/>
            <ac:cxnSpMk id="19" creationId="{DCD3ED7C-A740-DCAE-5332-3072E998BB28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3T19:57:54.219" v="5588" actId="47"/>
        <pc:sldMkLst>
          <pc:docMk/>
          <pc:sldMk cId="3314842849" sldId="259"/>
        </pc:sldMkLst>
        <pc:spChg chg="add mod">
          <ac:chgData name="Tichackova Martina" userId="4d36fecc-ba6c-4a0f-af37-7cd1a9454ddb" providerId="ADAL" clId="{E577911B-AE22-4398-B78E-8122448A6E8B}" dt="2026-03-22T19:07:14.433" v="5583" actId="20577"/>
          <ac:spMkLst>
            <pc:docMk/>
            <pc:sldMk cId="3314842849" sldId="259"/>
            <ac:spMk id="11" creationId="{37F3B6BE-8AEB-9F14-EAD7-F381D79E1E72}"/>
          </ac:spMkLst>
        </pc:spChg>
        <pc:picChg chg="add mod">
          <ac:chgData name="Tichackova Martina" userId="4d36fecc-ba6c-4a0f-af37-7cd1a9454ddb" providerId="ADAL" clId="{E577911B-AE22-4398-B78E-8122448A6E8B}" dt="2026-03-22T08:57:48.699" v="947" actId="1076"/>
          <ac:picMkLst>
            <pc:docMk/>
            <pc:sldMk cId="3314842849" sldId="259"/>
            <ac:picMk id="2" creationId="{7B771ADB-2240-F862-F5AA-E34B22659913}"/>
          </ac:picMkLst>
        </pc:picChg>
        <pc:picChg chg="add mod">
          <ac:chgData name="Tichackova Martina" userId="4d36fecc-ba6c-4a0f-af37-7cd1a9454ddb" providerId="ADAL" clId="{E577911B-AE22-4398-B78E-8122448A6E8B}" dt="2026-03-22T08:58:07.269" v="953" actId="1076"/>
          <ac:picMkLst>
            <pc:docMk/>
            <pc:sldMk cId="3314842849" sldId="259"/>
            <ac:picMk id="3" creationId="{B5EE2689-1C6B-5552-4BAF-B4A4A88A1261}"/>
          </ac:picMkLst>
        </pc:picChg>
        <pc:picChg chg="add mod">
          <ac:chgData name="Tichackova Martina" userId="4d36fecc-ba6c-4a0f-af37-7cd1a9454ddb" providerId="ADAL" clId="{E577911B-AE22-4398-B78E-8122448A6E8B}" dt="2026-03-22T08:58:16.567" v="954" actId="1076"/>
          <ac:picMkLst>
            <pc:docMk/>
            <pc:sldMk cId="3314842849" sldId="259"/>
            <ac:picMk id="6" creationId="{75701306-26EE-9211-C571-95FC21F20A1F}"/>
          </ac:picMkLst>
        </pc:picChg>
        <pc:picChg chg="add mod">
          <ac:chgData name="Tichackova Martina" userId="4d36fecc-ba6c-4a0f-af37-7cd1a9454ddb" providerId="ADAL" clId="{E577911B-AE22-4398-B78E-8122448A6E8B}" dt="2026-03-22T08:58:04.645" v="952" actId="1076"/>
          <ac:picMkLst>
            <pc:docMk/>
            <pc:sldMk cId="3314842849" sldId="259"/>
            <ac:picMk id="7" creationId="{E32B5F84-FB93-F9AA-64B0-2FBB71826CB8}"/>
          </ac:picMkLst>
        </pc:picChg>
        <pc:cxnChg chg="add mod">
          <ac:chgData name="Tichackova Martina" userId="4d36fecc-ba6c-4a0f-af37-7cd1a9454ddb" providerId="ADAL" clId="{E577911B-AE22-4398-B78E-8122448A6E8B}" dt="2026-03-22T08:59:01.570" v="955"/>
          <ac:cxnSpMkLst>
            <pc:docMk/>
            <pc:sldMk cId="3314842849" sldId="259"/>
            <ac:cxnSpMk id="8" creationId="{7105CCFB-1AAD-A119-27C8-78F73C292D4E}"/>
          </ac:cxnSpMkLst>
        </pc:cxnChg>
        <pc:cxnChg chg="add mod">
          <ac:chgData name="Tichackova Martina" userId="4d36fecc-ba6c-4a0f-af37-7cd1a9454ddb" providerId="ADAL" clId="{E577911B-AE22-4398-B78E-8122448A6E8B}" dt="2026-03-22T08:59:08.816" v="957" actId="1076"/>
          <ac:cxnSpMkLst>
            <pc:docMk/>
            <pc:sldMk cId="3314842849" sldId="259"/>
            <ac:cxnSpMk id="9" creationId="{F6A317D9-1DCC-7D0C-BF11-BA6CE3AC9428}"/>
          </ac:cxnSpMkLst>
        </pc:cxnChg>
        <pc:cxnChg chg="add mod">
          <ac:chgData name="Tichackova Martina" userId="4d36fecc-ba6c-4a0f-af37-7cd1a9454ddb" providerId="ADAL" clId="{E577911B-AE22-4398-B78E-8122448A6E8B}" dt="2026-03-22T08:59:16.889" v="959" actId="1076"/>
          <ac:cxnSpMkLst>
            <pc:docMk/>
            <pc:sldMk cId="3314842849" sldId="259"/>
            <ac:cxnSpMk id="10" creationId="{F5F9E19F-BC32-F41A-FC36-2E0C64E2118F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3T19:57:55.381" v="5589" actId="47"/>
        <pc:sldMkLst>
          <pc:docMk/>
          <pc:sldMk cId="3651775122" sldId="260"/>
        </pc:sldMkLst>
        <pc:spChg chg="add mod">
          <ac:chgData name="Tichackova Martina" userId="4d36fecc-ba6c-4a0f-af37-7cd1a9454ddb" providerId="ADAL" clId="{E577911B-AE22-4398-B78E-8122448A6E8B}" dt="2026-03-22T09:17:07.488" v="1192" actId="20577"/>
          <ac:spMkLst>
            <pc:docMk/>
            <pc:sldMk cId="3651775122" sldId="260"/>
            <ac:spMk id="15" creationId="{678B0878-1C06-5F37-06FE-DAD414DEBBE2}"/>
          </ac:spMkLst>
        </pc:spChg>
        <pc:spChg chg="add mod">
          <ac:chgData name="Tichackova Martina" userId="4d36fecc-ba6c-4a0f-af37-7cd1a9454ddb" providerId="ADAL" clId="{E577911B-AE22-4398-B78E-8122448A6E8B}" dt="2026-03-22T09:18:05.098" v="1255" actId="20577"/>
          <ac:spMkLst>
            <pc:docMk/>
            <pc:sldMk cId="3651775122" sldId="260"/>
            <ac:spMk id="16" creationId="{EBDC267D-2789-8817-6146-692E715B872A}"/>
          </ac:spMkLst>
        </pc:spChg>
        <pc:picChg chg="add mod modCrop">
          <ac:chgData name="Tichackova Martina" userId="4d36fecc-ba6c-4a0f-af37-7cd1a9454ddb" providerId="ADAL" clId="{E577911B-AE22-4398-B78E-8122448A6E8B}" dt="2026-03-22T09:10:12.219" v="1090" actId="18131"/>
          <ac:picMkLst>
            <pc:docMk/>
            <pc:sldMk cId="3651775122" sldId="260"/>
            <ac:picMk id="2" creationId="{2377CD62-123F-0953-4997-AE3098880C62}"/>
          </ac:picMkLst>
        </pc:picChg>
        <pc:picChg chg="add mod modCrop">
          <ac:chgData name="Tichackova Martina" userId="4d36fecc-ba6c-4a0f-af37-7cd1a9454ddb" providerId="ADAL" clId="{E577911B-AE22-4398-B78E-8122448A6E8B}" dt="2026-03-22T09:10:48.589" v="1097" actId="18131"/>
          <ac:picMkLst>
            <pc:docMk/>
            <pc:sldMk cId="3651775122" sldId="260"/>
            <ac:picMk id="3" creationId="{AE0535B0-3B1A-6A57-061F-A7A4A57B8ABC}"/>
          </ac:picMkLst>
        </pc:picChg>
        <pc:picChg chg="add mod modCrop">
          <ac:chgData name="Tichackova Martina" userId="4d36fecc-ba6c-4a0f-af37-7cd1a9454ddb" providerId="ADAL" clId="{E577911B-AE22-4398-B78E-8122448A6E8B}" dt="2026-03-22T09:11:31.941" v="1104" actId="18131"/>
          <ac:picMkLst>
            <pc:docMk/>
            <pc:sldMk cId="3651775122" sldId="260"/>
            <ac:picMk id="6" creationId="{38402A52-945D-D880-04E3-F83B378440DF}"/>
          </ac:picMkLst>
        </pc:picChg>
        <pc:picChg chg="add mod modCrop">
          <ac:chgData name="Tichackova Martina" userId="4d36fecc-ba6c-4a0f-af37-7cd1a9454ddb" providerId="ADAL" clId="{E577911B-AE22-4398-B78E-8122448A6E8B}" dt="2026-03-22T09:12:48.125" v="1114" actId="732"/>
          <ac:picMkLst>
            <pc:docMk/>
            <pc:sldMk cId="3651775122" sldId="260"/>
            <ac:picMk id="7" creationId="{122924FB-BAF1-C075-69A3-892A31DCAB1E}"/>
          </ac:picMkLst>
        </pc:picChg>
        <pc:picChg chg="add mod modCrop">
          <ac:chgData name="Tichackova Martina" userId="4d36fecc-ba6c-4a0f-af37-7cd1a9454ddb" providerId="ADAL" clId="{E577911B-AE22-4398-B78E-8122448A6E8B}" dt="2026-03-22T09:13:18.323" v="1120" actId="18131"/>
          <ac:picMkLst>
            <pc:docMk/>
            <pc:sldMk cId="3651775122" sldId="260"/>
            <ac:picMk id="8" creationId="{D03150CA-FEFF-BB10-5445-B921DF941C75}"/>
          </ac:picMkLst>
        </pc:picChg>
        <pc:picChg chg="add mod modCrop">
          <ac:chgData name="Tichackova Martina" userId="4d36fecc-ba6c-4a0f-af37-7cd1a9454ddb" providerId="ADAL" clId="{E577911B-AE22-4398-B78E-8122448A6E8B}" dt="2026-03-22T09:13:58.251" v="1127" actId="18131"/>
          <ac:picMkLst>
            <pc:docMk/>
            <pc:sldMk cId="3651775122" sldId="260"/>
            <ac:picMk id="9" creationId="{E2CB3FDF-F080-90E0-FA76-3BB5C389B0FA}"/>
          </ac:picMkLst>
        </pc:picChg>
        <pc:picChg chg="add mod modCrop">
          <ac:chgData name="Tichackova Martina" userId="4d36fecc-ba6c-4a0f-af37-7cd1a9454ddb" providerId="ADAL" clId="{E577911B-AE22-4398-B78E-8122448A6E8B}" dt="2026-03-22T09:14:39.605" v="1136" actId="18131"/>
          <ac:picMkLst>
            <pc:docMk/>
            <pc:sldMk cId="3651775122" sldId="260"/>
            <ac:picMk id="10" creationId="{14B9D2B2-8EC1-64C4-F8FA-FDB791EC0DF0}"/>
          </ac:picMkLst>
        </pc:picChg>
        <pc:picChg chg="add mod modCrop">
          <ac:chgData name="Tichackova Martina" userId="4d36fecc-ba6c-4a0f-af37-7cd1a9454ddb" providerId="ADAL" clId="{E577911B-AE22-4398-B78E-8122448A6E8B}" dt="2026-03-22T09:15:20.658" v="1142" actId="18131"/>
          <ac:picMkLst>
            <pc:docMk/>
            <pc:sldMk cId="3651775122" sldId="260"/>
            <ac:picMk id="11" creationId="{4C111289-E8A6-8418-7D82-624489C97C5F}"/>
          </ac:picMkLst>
        </pc:picChg>
        <pc:cxnChg chg="add mod">
          <ac:chgData name="Tichackova Martina" userId="4d36fecc-ba6c-4a0f-af37-7cd1a9454ddb" providerId="ADAL" clId="{E577911B-AE22-4398-B78E-8122448A6E8B}" dt="2026-03-22T09:15:40.870" v="1143"/>
          <ac:cxnSpMkLst>
            <pc:docMk/>
            <pc:sldMk cId="3651775122" sldId="260"/>
            <ac:cxnSpMk id="12" creationId="{4C318C8A-670D-1A21-D032-0F9CEFC038D5}"/>
          </ac:cxnSpMkLst>
        </pc:cxnChg>
        <pc:cxnChg chg="add mod">
          <ac:chgData name="Tichackova Martina" userId="4d36fecc-ba6c-4a0f-af37-7cd1a9454ddb" providerId="ADAL" clId="{E577911B-AE22-4398-B78E-8122448A6E8B}" dt="2026-03-22T09:15:40.870" v="1143"/>
          <ac:cxnSpMkLst>
            <pc:docMk/>
            <pc:sldMk cId="3651775122" sldId="260"/>
            <ac:cxnSpMk id="13" creationId="{F19B22B9-F1FF-ECAA-590B-54E08C482308}"/>
          </ac:cxnSpMkLst>
        </pc:cxnChg>
        <pc:cxnChg chg="add mod">
          <ac:chgData name="Tichackova Martina" userId="4d36fecc-ba6c-4a0f-af37-7cd1a9454ddb" providerId="ADAL" clId="{E577911B-AE22-4398-B78E-8122448A6E8B}" dt="2026-03-22T09:15:40.870" v="1143"/>
          <ac:cxnSpMkLst>
            <pc:docMk/>
            <pc:sldMk cId="3651775122" sldId="260"/>
            <ac:cxnSpMk id="14" creationId="{557CFF22-1751-9AFF-C007-92BAB9FADFF1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3T19:57:58.597" v="5591" actId="47"/>
        <pc:sldMkLst>
          <pc:docMk/>
          <pc:sldMk cId="2308630069" sldId="261"/>
        </pc:sldMkLst>
        <pc:spChg chg="add mod">
          <ac:chgData name="Tichackova Martina" userId="4d36fecc-ba6c-4a0f-af37-7cd1a9454ddb" providerId="ADAL" clId="{E577911B-AE22-4398-B78E-8122448A6E8B}" dt="2026-03-22T09:41:14.572" v="1434" actId="20577"/>
          <ac:spMkLst>
            <pc:docMk/>
            <pc:sldMk cId="2308630069" sldId="261"/>
            <ac:spMk id="15" creationId="{7DB4AECB-F3FC-A44B-6A96-868414A23DCC}"/>
          </ac:spMkLst>
        </pc:spChg>
        <pc:spChg chg="add mod">
          <ac:chgData name="Tichackova Martina" userId="4d36fecc-ba6c-4a0f-af37-7cd1a9454ddb" providerId="ADAL" clId="{E577911B-AE22-4398-B78E-8122448A6E8B}" dt="2026-03-22T09:41:04.307" v="1431" actId="20577"/>
          <ac:spMkLst>
            <pc:docMk/>
            <pc:sldMk cId="2308630069" sldId="261"/>
            <ac:spMk id="16" creationId="{48D053DE-6A31-155F-F8F4-6C2F7685FE84}"/>
          </ac:spMkLst>
        </pc:spChg>
        <pc:picChg chg="add mod modCrop">
          <ac:chgData name="Tichackova Martina" userId="4d36fecc-ba6c-4a0f-af37-7cd1a9454ddb" providerId="ADAL" clId="{E577911B-AE22-4398-B78E-8122448A6E8B}" dt="2026-03-22T09:28:28.195" v="1274" actId="1076"/>
          <ac:picMkLst>
            <pc:docMk/>
            <pc:sldMk cId="2308630069" sldId="261"/>
            <ac:picMk id="2" creationId="{56E25937-8D34-BA50-CA63-ED79A0B90889}"/>
          </ac:picMkLst>
        </pc:picChg>
        <pc:picChg chg="add mod modCrop">
          <ac:chgData name="Tichackova Martina" userId="4d36fecc-ba6c-4a0f-af37-7cd1a9454ddb" providerId="ADAL" clId="{E577911B-AE22-4398-B78E-8122448A6E8B}" dt="2026-03-22T09:28:24.730" v="1273" actId="1076"/>
          <ac:picMkLst>
            <pc:docMk/>
            <pc:sldMk cId="2308630069" sldId="261"/>
            <ac:picMk id="3" creationId="{1B8EEC8E-3070-C262-031B-6B8D746C02B5}"/>
          </ac:picMkLst>
        </pc:picChg>
        <pc:picChg chg="add mod modCrop">
          <ac:chgData name="Tichackova Martina" userId="4d36fecc-ba6c-4a0f-af37-7cd1a9454ddb" providerId="ADAL" clId="{E577911B-AE22-4398-B78E-8122448A6E8B}" dt="2026-03-22T09:29:02.839" v="1281" actId="18131"/>
          <ac:picMkLst>
            <pc:docMk/>
            <pc:sldMk cId="2308630069" sldId="261"/>
            <ac:picMk id="6" creationId="{0615DB50-0961-3247-207A-4C5C50954831}"/>
          </ac:picMkLst>
        </pc:picChg>
        <pc:picChg chg="add mod modCrop">
          <ac:chgData name="Tichackova Martina" userId="4d36fecc-ba6c-4a0f-af37-7cd1a9454ddb" providerId="ADAL" clId="{E577911B-AE22-4398-B78E-8122448A6E8B}" dt="2026-03-22T09:29:49.808" v="1288" actId="18131"/>
          <ac:picMkLst>
            <pc:docMk/>
            <pc:sldMk cId="2308630069" sldId="261"/>
            <ac:picMk id="7" creationId="{BDA1CD08-4DD1-A297-A12F-5EC2D720DE5A}"/>
          </ac:picMkLst>
        </pc:picChg>
        <pc:picChg chg="add mod modCrop">
          <ac:chgData name="Tichackova Martina" userId="4d36fecc-ba6c-4a0f-af37-7cd1a9454ddb" providerId="ADAL" clId="{E577911B-AE22-4398-B78E-8122448A6E8B}" dt="2026-03-22T09:37:41.791" v="1354" actId="1076"/>
          <ac:picMkLst>
            <pc:docMk/>
            <pc:sldMk cId="2308630069" sldId="261"/>
            <ac:picMk id="8" creationId="{F97428A1-659A-97F3-BED7-2CA748C8C945}"/>
          </ac:picMkLst>
        </pc:picChg>
        <pc:picChg chg="add mod modCrop">
          <ac:chgData name="Tichackova Martina" userId="4d36fecc-ba6c-4a0f-af37-7cd1a9454ddb" providerId="ADAL" clId="{E577911B-AE22-4398-B78E-8122448A6E8B}" dt="2026-03-22T09:37:38.500" v="1353" actId="1076"/>
          <ac:picMkLst>
            <pc:docMk/>
            <pc:sldMk cId="2308630069" sldId="261"/>
            <ac:picMk id="9" creationId="{E19E1A30-A882-B9FE-2CA5-BE3B9D31C0DD}"/>
          </ac:picMkLst>
        </pc:picChg>
        <pc:picChg chg="add mod modCrop">
          <ac:chgData name="Tichackova Martina" userId="4d36fecc-ba6c-4a0f-af37-7cd1a9454ddb" providerId="ADAL" clId="{E577911B-AE22-4398-B78E-8122448A6E8B}" dt="2026-03-22T09:31:38.865" v="1303" actId="18131"/>
          <ac:picMkLst>
            <pc:docMk/>
            <pc:sldMk cId="2308630069" sldId="261"/>
            <ac:picMk id="10" creationId="{A00AFC0C-180A-4A10-9EC5-37E1CC7447CE}"/>
          </ac:picMkLst>
        </pc:picChg>
        <pc:picChg chg="add mod modCrop">
          <ac:chgData name="Tichackova Martina" userId="4d36fecc-ba6c-4a0f-af37-7cd1a9454ddb" providerId="ADAL" clId="{E577911B-AE22-4398-B78E-8122448A6E8B}" dt="2026-03-22T09:32:16.434" v="1309" actId="18131"/>
          <ac:picMkLst>
            <pc:docMk/>
            <pc:sldMk cId="2308630069" sldId="261"/>
            <ac:picMk id="11" creationId="{56B98D43-72C2-B922-5A62-19325DB8530C}"/>
          </ac:picMkLst>
        </pc:picChg>
        <pc:cxnChg chg="add mod">
          <ac:chgData name="Tichackova Martina" userId="4d36fecc-ba6c-4a0f-af37-7cd1a9454ddb" providerId="ADAL" clId="{E577911B-AE22-4398-B78E-8122448A6E8B}" dt="2026-03-22T09:32:48.711" v="1310"/>
          <ac:cxnSpMkLst>
            <pc:docMk/>
            <pc:sldMk cId="2308630069" sldId="261"/>
            <ac:cxnSpMk id="12" creationId="{F76DEFE1-D555-4760-2A2A-414ADD8FD3DB}"/>
          </ac:cxnSpMkLst>
        </pc:cxnChg>
        <pc:cxnChg chg="add mod">
          <ac:chgData name="Tichackova Martina" userId="4d36fecc-ba6c-4a0f-af37-7cd1a9454ddb" providerId="ADAL" clId="{E577911B-AE22-4398-B78E-8122448A6E8B}" dt="2026-03-22T09:32:48.711" v="1310"/>
          <ac:cxnSpMkLst>
            <pc:docMk/>
            <pc:sldMk cId="2308630069" sldId="261"/>
            <ac:cxnSpMk id="13" creationId="{9E14B299-3375-208D-636A-23FEEC0B9426}"/>
          </ac:cxnSpMkLst>
        </pc:cxnChg>
        <pc:cxnChg chg="add mod">
          <ac:chgData name="Tichackova Martina" userId="4d36fecc-ba6c-4a0f-af37-7cd1a9454ddb" providerId="ADAL" clId="{E577911B-AE22-4398-B78E-8122448A6E8B}" dt="2026-03-22T09:32:48.711" v="1310"/>
          <ac:cxnSpMkLst>
            <pc:docMk/>
            <pc:sldMk cId="2308630069" sldId="261"/>
            <ac:cxnSpMk id="14" creationId="{912F910B-8F12-9456-E97F-00CC2B58CE14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3T19:57:59.317" v="5592" actId="47"/>
        <pc:sldMkLst>
          <pc:docMk/>
          <pc:sldMk cId="569510680" sldId="262"/>
        </pc:sldMkLst>
        <pc:spChg chg="mod">
          <ac:chgData name="Tichackova Martina" userId="4d36fecc-ba6c-4a0f-af37-7cd1a9454ddb" providerId="ADAL" clId="{E577911B-AE22-4398-B78E-8122448A6E8B}" dt="2026-03-22T14:18:39.126" v="4261" actId="6549"/>
          <ac:spMkLst>
            <pc:docMk/>
            <pc:sldMk cId="569510680" sldId="262"/>
            <ac:spMk id="4" creationId="{8A22F823-0F3A-7629-F8EC-656846B19070}"/>
          </ac:spMkLst>
        </pc:spChg>
        <pc:spChg chg="add mod">
          <ac:chgData name="Tichackova Martina" userId="4d36fecc-ba6c-4a0f-af37-7cd1a9454ddb" providerId="ADAL" clId="{E577911B-AE22-4398-B78E-8122448A6E8B}" dt="2026-03-22T09:51:15.200" v="1623" actId="20577"/>
          <ac:spMkLst>
            <pc:docMk/>
            <pc:sldMk cId="569510680" sldId="262"/>
            <ac:spMk id="12" creationId="{83447CB9-D8B2-3D9A-0703-83F7FA037079}"/>
          </ac:spMkLst>
        </pc:spChg>
        <pc:picChg chg="add mod modCrop">
          <ac:chgData name="Tichackova Martina" userId="4d36fecc-ba6c-4a0f-af37-7cd1a9454ddb" providerId="ADAL" clId="{E577911B-AE22-4398-B78E-8122448A6E8B}" dt="2026-03-22T09:46:21.428" v="1442" actId="18131"/>
          <ac:picMkLst>
            <pc:docMk/>
            <pc:sldMk cId="569510680" sldId="262"/>
            <ac:picMk id="2" creationId="{E8C01D59-5F27-0200-1E31-71D53579CBEC}"/>
          </ac:picMkLst>
        </pc:picChg>
        <pc:picChg chg="add mod modCrop">
          <ac:chgData name="Tichackova Martina" userId="4d36fecc-ba6c-4a0f-af37-7cd1a9454ddb" providerId="ADAL" clId="{E577911B-AE22-4398-B78E-8122448A6E8B}" dt="2026-03-22T09:48:35.963" v="1463" actId="14100"/>
          <ac:picMkLst>
            <pc:docMk/>
            <pc:sldMk cId="569510680" sldId="262"/>
            <ac:picMk id="3" creationId="{0768E224-C063-7561-0702-C3BF32466F1F}"/>
          </ac:picMkLst>
        </pc:picChg>
        <pc:picChg chg="add mod modCrop">
          <ac:chgData name="Tichackova Martina" userId="4d36fecc-ba6c-4a0f-af37-7cd1a9454ddb" providerId="ADAL" clId="{E577911B-AE22-4398-B78E-8122448A6E8B}" dt="2026-03-22T09:47:50.180" v="1456" actId="18131"/>
          <ac:picMkLst>
            <pc:docMk/>
            <pc:sldMk cId="569510680" sldId="262"/>
            <ac:picMk id="6" creationId="{F4B41B2D-4676-A6D4-DCAC-3E3F5B159F19}"/>
          </ac:picMkLst>
        </pc:picChg>
        <pc:picChg chg="add mod modCrop">
          <ac:chgData name="Tichackova Martina" userId="4d36fecc-ba6c-4a0f-af37-7cd1a9454ddb" providerId="ADAL" clId="{E577911B-AE22-4398-B78E-8122448A6E8B}" dt="2026-03-22T09:48:48.374" v="1465" actId="18131"/>
          <ac:picMkLst>
            <pc:docMk/>
            <pc:sldMk cId="569510680" sldId="262"/>
            <ac:picMk id="7" creationId="{98FA0AAE-C9B1-105C-B691-515DBDFED2E9}"/>
          </ac:picMkLst>
        </pc:picChg>
        <pc:picChg chg="add mod modCrop">
          <ac:chgData name="Tichackova Martina" userId="4d36fecc-ba6c-4a0f-af37-7cd1a9454ddb" providerId="ADAL" clId="{E577911B-AE22-4398-B78E-8122448A6E8B}" dt="2026-03-22T09:49:25.430" v="1471" actId="18131"/>
          <ac:picMkLst>
            <pc:docMk/>
            <pc:sldMk cId="569510680" sldId="262"/>
            <ac:picMk id="8" creationId="{A21ADA8D-551F-5216-EE20-ECA135B82A88}"/>
          </ac:picMkLst>
        </pc:picChg>
        <pc:cxnChg chg="add mod">
          <ac:chgData name="Tichackova Martina" userId="4d36fecc-ba6c-4a0f-af37-7cd1a9454ddb" providerId="ADAL" clId="{E577911B-AE22-4398-B78E-8122448A6E8B}" dt="2026-03-22T09:49:41.523" v="1472"/>
          <ac:cxnSpMkLst>
            <pc:docMk/>
            <pc:sldMk cId="569510680" sldId="262"/>
            <ac:cxnSpMk id="9" creationId="{D988E1F4-0AC3-4C33-827D-C3E057DAA7DF}"/>
          </ac:cxnSpMkLst>
        </pc:cxnChg>
        <pc:cxnChg chg="add mod">
          <ac:chgData name="Tichackova Martina" userId="4d36fecc-ba6c-4a0f-af37-7cd1a9454ddb" providerId="ADAL" clId="{E577911B-AE22-4398-B78E-8122448A6E8B}" dt="2026-03-22T09:49:41.523" v="1472"/>
          <ac:cxnSpMkLst>
            <pc:docMk/>
            <pc:sldMk cId="569510680" sldId="262"/>
            <ac:cxnSpMk id="10" creationId="{E74273FD-6044-0A35-F87D-5756E2C792AE}"/>
          </ac:cxnSpMkLst>
        </pc:cxnChg>
        <pc:cxnChg chg="add mod">
          <ac:chgData name="Tichackova Martina" userId="4d36fecc-ba6c-4a0f-af37-7cd1a9454ddb" providerId="ADAL" clId="{E577911B-AE22-4398-B78E-8122448A6E8B}" dt="2026-03-22T09:49:41.523" v="1472"/>
          <ac:cxnSpMkLst>
            <pc:docMk/>
            <pc:sldMk cId="569510680" sldId="262"/>
            <ac:cxnSpMk id="11" creationId="{3DAF38F5-8D74-55F8-CE0B-8F064039B111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3T19:58:00.097" v="5593" actId="47"/>
        <pc:sldMkLst>
          <pc:docMk/>
          <pc:sldMk cId="1360043534" sldId="263"/>
        </pc:sldMkLst>
        <pc:spChg chg="mod">
          <ac:chgData name="Tichackova Martina" userId="4d36fecc-ba6c-4a0f-af37-7cd1a9454ddb" providerId="ADAL" clId="{E577911B-AE22-4398-B78E-8122448A6E8B}" dt="2026-03-22T09:52:55.805" v="1637" actId="20577"/>
          <ac:spMkLst>
            <pc:docMk/>
            <pc:sldMk cId="1360043534" sldId="263"/>
            <ac:spMk id="4" creationId="{AE3B980F-67FF-6E63-3FE7-50840752E2BC}"/>
          </ac:spMkLst>
        </pc:spChg>
        <pc:spChg chg="mod">
          <ac:chgData name="Tichackova Martina" userId="4d36fecc-ba6c-4a0f-af37-7cd1a9454ddb" providerId="ADAL" clId="{E577911B-AE22-4398-B78E-8122448A6E8B}" dt="2026-03-22T09:52:42.127" v="1634" actId="207"/>
          <ac:spMkLst>
            <pc:docMk/>
            <pc:sldMk cId="1360043534" sldId="263"/>
            <ac:spMk id="5" creationId="{0C9FC7A9-09F6-A7F9-F0AA-6FF0A097DCDB}"/>
          </ac:spMkLst>
        </pc:spChg>
        <pc:spChg chg="del">
          <ac:chgData name="Tichackova Martina" userId="4d36fecc-ba6c-4a0f-af37-7cd1a9454ddb" providerId="ADAL" clId="{E577911B-AE22-4398-B78E-8122448A6E8B}" dt="2026-03-22T09:52:36.040" v="1633" actId="478"/>
          <ac:spMkLst>
            <pc:docMk/>
            <pc:sldMk cId="1360043534" sldId="263"/>
            <ac:spMk id="12" creationId="{A151350E-FB6D-2520-DE7C-4DD79F4543E7}"/>
          </ac:spMkLst>
        </pc:spChg>
        <pc:spChg chg="add mod">
          <ac:chgData name="Tichackova Martina" userId="4d36fecc-ba6c-4a0f-af37-7cd1a9454ddb" providerId="ADAL" clId="{E577911B-AE22-4398-B78E-8122448A6E8B}" dt="2026-03-22T11:12:20.300" v="1886" actId="20577"/>
          <ac:spMkLst>
            <pc:docMk/>
            <pc:sldMk cId="1360043534" sldId="263"/>
            <ac:spMk id="20" creationId="{8D21EAC4-6118-854F-F9AA-45A77952F4DB}"/>
          </ac:spMkLst>
        </pc:spChg>
        <pc:picChg chg="del">
          <ac:chgData name="Tichackova Martina" userId="4d36fecc-ba6c-4a0f-af37-7cd1a9454ddb" providerId="ADAL" clId="{E577911B-AE22-4398-B78E-8122448A6E8B}" dt="2026-03-22T09:52:19.459" v="1625" actId="478"/>
          <ac:picMkLst>
            <pc:docMk/>
            <pc:sldMk cId="1360043534" sldId="263"/>
            <ac:picMk id="2" creationId="{106F60EA-F601-B2CB-F0E1-5DA2CA08897F}"/>
          </ac:picMkLst>
        </pc:picChg>
        <pc:picChg chg="del">
          <ac:chgData name="Tichackova Martina" userId="4d36fecc-ba6c-4a0f-af37-7cd1a9454ddb" providerId="ADAL" clId="{E577911B-AE22-4398-B78E-8122448A6E8B}" dt="2026-03-22T09:52:21.425" v="1626" actId="478"/>
          <ac:picMkLst>
            <pc:docMk/>
            <pc:sldMk cId="1360043534" sldId="263"/>
            <ac:picMk id="3" creationId="{85147E2F-D195-334D-8ED7-F37BB58153B7}"/>
          </ac:picMkLst>
        </pc:picChg>
        <pc:picChg chg="del">
          <ac:chgData name="Tichackova Martina" userId="4d36fecc-ba6c-4a0f-af37-7cd1a9454ddb" providerId="ADAL" clId="{E577911B-AE22-4398-B78E-8122448A6E8B}" dt="2026-03-22T09:52:22.684" v="1627" actId="478"/>
          <ac:picMkLst>
            <pc:docMk/>
            <pc:sldMk cId="1360043534" sldId="263"/>
            <ac:picMk id="6" creationId="{5BCB9D45-7349-CC92-8FBF-EDD215FE4CAE}"/>
          </ac:picMkLst>
        </pc:picChg>
        <pc:picChg chg="del">
          <ac:chgData name="Tichackova Martina" userId="4d36fecc-ba6c-4a0f-af37-7cd1a9454ddb" providerId="ADAL" clId="{E577911B-AE22-4398-B78E-8122448A6E8B}" dt="2026-03-22T09:52:24.464" v="1628" actId="478"/>
          <ac:picMkLst>
            <pc:docMk/>
            <pc:sldMk cId="1360043534" sldId="263"/>
            <ac:picMk id="7" creationId="{2018B6B9-A1CB-4A55-3BFF-700E8A67B630}"/>
          </ac:picMkLst>
        </pc:picChg>
        <pc:picChg chg="del">
          <ac:chgData name="Tichackova Martina" userId="4d36fecc-ba6c-4a0f-af37-7cd1a9454ddb" providerId="ADAL" clId="{E577911B-AE22-4398-B78E-8122448A6E8B}" dt="2026-03-22T09:52:26.694" v="1629" actId="478"/>
          <ac:picMkLst>
            <pc:docMk/>
            <pc:sldMk cId="1360043534" sldId="263"/>
            <ac:picMk id="8" creationId="{D5FE638C-ED34-F0F5-F996-818064A53652}"/>
          </ac:picMkLst>
        </pc:picChg>
        <pc:picChg chg="add mod modCrop">
          <ac:chgData name="Tichackova Martina" userId="4d36fecc-ba6c-4a0f-af37-7cd1a9454ddb" providerId="ADAL" clId="{E577911B-AE22-4398-B78E-8122448A6E8B}" dt="2026-03-22T11:10:27.395" v="1808" actId="18131"/>
          <ac:picMkLst>
            <pc:docMk/>
            <pc:sldMk cId="1360043534" sldId="263"/>
            <ac:picMk id="13" creationId="{E7E99998-6174-8B72-FCED-7C2262504F25}"/>
          </ac:picMkLst>
        </pc:picChg>
        <pc:picChg chg="add mod">
          <ac:chgData name="Tichackova Martina" userId="4d36fecc-ba6c-4a0f-af37-7cd1a9454ddb" providerId="ADAL" clId="{E577911B-AE22-4398-B78E-8122448A6E8B}" dt="2026-03-22T11:10:43.177" v="1811" actId="14100"/>
          <ac:picMkLst>
            <pc:docMk/>
            <pc:sldMk cId="1360043534" sldId="263"/>
            <ac:picMk id="14" creationId="{305AB009-E52B-2A8E-0F24-973B8A3C85D8}"/>
          </ac:picMkLst>
        </pc:picChg>
        <pc:picChg chg="add mod">
          <ac:chgData name="Tichackova Martina" userId="4d36fecc-ba6c-4a0f-af37-7cd1a9454ddb" providerId="ADAL" clId="{E577911B-AE22-4398-B78E-8122448A6E8B}" dt="2026-03-22T11:10:52.819" v="1814" actId="14100"/>
          <ac:picMkLst>
            <pc:docMk/>
            <pc:sldMk cId="1360043534" sldId="263"/>
            <ac:picMk id="15" creationId="{C4DDF363-5563-5F2E-2A4F-8F48D5DD8C36}"/>
          </ac:picMkLst>
        </pc:picChg>
        <pc:picChg chg="add mod">
          <ac:chgData name="Tichackova Martina" userId="4d36fecc-ba6c-4a0f-af37-7cd1a9454ddb" providerId="ADAL" clId="{E577911B-AE22-4398-B78E-8122448A6E8B}" dt="2026-03-22T11:09:45.475" v="1797" actId="1076"/>
          <ac:picMkLst>
            <pc:docMk/>
            <pc:sldMk cId="1360043534" sldId="263"/>
            <ac:picMk id="16" creationId="{1878F488-1C12-4620-0327-09F2A0B5CE45}"/>
          </ac:picMkLst>
        </pc:picChg>
        <pc:cxnChg chg="del">
          <ac:chgData name="Tichackova Martina" userId="4d36fecc-ba6c-4a0f-af37-7cd1a9454ddb" providerId="ADAL" clId="{E577911B-AE22-4398-B78E-8122448A6E8B}" dt="2026-03-22T09:52:33.954" v="1632" actId="478"/>
          <ac:cxnSpMkLst>
            <pc:docMk/>
            <pc:sldMk cId="1360043534" sldId="263"/>
            <ac:cxnSpMk id="9" creationId="{3D49D6E5-D757-0EEF-2452-8553AC2837CF}"/>
          </ac:cxnSpMkLst>
        </pc:cxnChg>
        <pc:cxnChg chg="del">
          <ac:chgData name="Tichackova Martina" userId="4d36fecc-ba6c-4a0f-af37-7cd1a9454ddb" providerId="ADAL" clId="{E577911B-AE22-4398-B78E-8122448A6E8B}" dt="2026-03-22T09:52:31.469" v="1631" actId="478"/>
          <ac:cxnSpMkLst>
            <pc:docMk/>
            <pc:sldMk cId="1360043534" sldId="263"/>
            <ac:cxnSpMk id="10" creationId="{522FEB61-35C6-5F34-4A21-0BF4C76F5A07}"/>
          </ac:cxnSpMkLst>
        </pc:cxnChg>
        <pc:cxnChg chg="del">
          <ac:chgData name="Tichackova Martina" userId="4d36fecc-ba6c-4a0f-af37-7cd1a9454ddb" providerId="ADAL" clId="{E577911B-AE22-4398-B78E-8122448A6E8B}" dt="2026-03-22T09:52:28.960" v="1630" actId="478"/>
          <ac:cxnSpMkLst>
            <pc:docMk/>
            <pc:sldMk cId="1360043534" sldId="263"/>
            <ac:cxnSpMk id="11" creationId="{C645A97A-15E7-09AC-8210-C8E00CA3A1E7}"/>
          </ac:cxnSpMkLst>
        </pc:cxnChg>
        <pc:cxnChg chg="add mod">
          <ac:chgData name="Tichackova Martina" userId="4d36fecc-ba6c-4a0f-af37-7cd1a9454ddb" providerId="ADAL" clId="{E577911B-AE22-4398-B78E-8122448A6E8B}" dt="2026-03-22T11:11:23.810" v="1815"/>
          <ac:cxnSpMkLst>
            <pc:docMk/>
            <pc:sldMk cId="1360043534" sldId="263"/>
            <ac:cxnSpMk id="17" creationId="{0C495086-5A0A-9612-7A18-2291D0F4B018}"/>
          </ac:cxnSpMkLst>
        </pc:cxnChg>
        <pc:cxnChg chg="add mod">
          <ac:chgData name="Tichackova Martina" userId="4d36fecc-ba6c-4a0f-af37-7cd1a9454ddb" providerId="ADAL" clId="{E577911B-AE22-4398-B78E-8122448A6E8B}" dt="2026-03-22T11:11:23.810" v="1815"/>
          <ac:cxnSpMkLst>
            <pc:docMk/>
            <pc:sldMk cId="1360043534" sldId="263"/>
            <ac:cxnSpMk id="18" creationId="{1A966FC6-EE47-C920-D858-31F1966F85A5}"/>
          </ac:cxnSpMkLst>
        </pc:cxnChg>
        <pc:cxnChg chg="add mod">
          <ac:chgData name="Tichackova Martina" userId="4d36fecc-ba6c-4a0f-af37-7cd1a9454ddb" providerId="ADAL" clId="{E577911B-AE22-4398-B78E-8122448A6E8B}" dt="2026-03-22T11:11:23.810" v="1815"/>
          <ac:cxnSpMkLst>
            <pc:docMk/>
            <pc:sldMk cId="1360043534" sldId="263"/>
            <ac:cxnSpMk id="19" creationId="{E58A210D-F079-0C22-073A-7F487677EA6E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3T19:58:00.769" v="5594" actId="47"/>
        <pc:sldMkLst>
          <pc:docMk/>
          <pc:sldMk cId="66455544" sldId="264"/>
        </pc:sldMkLst>
        <pc:spChg chg="mod">
          <ac:chgData name="Tichackova Martina" userId="4d36fecc-ba6c-4a0f-af37-7cd1a9454ddb" providerId="ADAL" clId="{E577911B-AE22-4398-B78E-8122448A6E8B}" dt="2026-03-22T09:53:14.180" v="1641" actId="20577"/>
          <ac:spMkLst>
            <pc:docMk/>
            <pc:sldMk cId="66455544" sldId="264"/>
            <ac:spMk id="4" creationId="{AACB1284-CA42-E8D5-4132-E5EE28A3DC5A}"/>
          </ac:spMkLst>
        </pc:spChg>
        <pc:picChg chg="add mod">
          <ac:chgData name="Tichackova Martina" userId="4d36fecc-ba6c-4a0f-af37-7cd1a9454ddb" providerId="ADAL" clId="{E577911B-AE22-4398-B78E-8122448A6E8B}" dt="2026-03-22T11:24:35.534" v="1958" actId="1076"/>
          <ac:picMkLst>
            <pc:docMk/>
            <pc:sldMk cId="66455544" sldId="264"/>
            <ac:picMk id="2" creationId="{1BA42353-02D4-AC80-C904-CB2C27A4FC83}"/>
          </ac:picMkLst>
        </pc:picChg>
        <pc:picChg chg="add mod modCrop">
          <ac:chgData name="Tichackova Martina" userId="4d36fecc-ba6c-4a0f-af37-7cd1a9454ddb" providerId="ADAL" clId="{E577911B-AE22-4398-B78E-8122448A6E8B}" dt="2026-03-22T11:25:05.167" v="1967" actId="18131"/>
          <ac:picMkLst>
            <pc:docMk/>
            <pc:sldMk cId="66455544" sldId="264"/>
            <ac:picMk id="6" creationId="{036E571D-4859-6B1A-68C2-59EB743F9FB3}"/>
          </ac:picMkLst>
        </pc:picChg>
        <pc:picChg chg="add mod">
          <ac:chgData name="Tichackova Martina" userId="4d36fecc-ba6c-4a0f-af37-7cd1a9454ddb" providerId="ADAL" clId="{E577911B-AE22-4398-B78E-8122448A6E8B}" dt="2026-03-22T11:24:56.274" v="1965" actId="14100"/>
          <ac:picMkLst>
            <pc:docMk/>
            <pc:sldMk cId="66455544" sldId="264"/>
            <ac:picMk id="7" creationId="{DFFE3DBC-314B-24F2-8356-67DA4635A3C6}"/>
          </ac:picMkLst>
        </pc:picChg>
        <pc:picChg chg="add mod modCrop">
          <ac:chgData name="Tichackova Martina" userId="4d36fecc-ba6c-4a0f-af37-7cd1a9454ddb" providerId="ADAL" clId="{E577911B-AE22-4398-B78E-8122448A6E8B}" dt="2026-03-22T12:12:23.285" v="2195" actId="1076"/>
          <ac:picMkLst>
            <pc:docMk/>
            <pc:sldMk cId="66455544" sldId="264"/>
            <ac:picMk id="9" creationId="{EE0908A8-080E-ECAE-4573-75B686B867E7}"/>
          </ac:picMkLst>
        </pc:picChg>
        <pc:cxnChg chg="add mod">
          <ac:chgData name="Tichackova Martina" userId="4d36fecc-ba6c-4a0f-af37-7cd1a9454ddb" providerId="ADAL" clId="{E577911B-AE22-4398-B78E-8122448A6E8B}" dt="2026-03-22T12:12:39.253" v="2196"/>
          <ac:cxnSpMkLst>
            <pc:docMk/>
            <pc:sldMk cId="66455544" sldId="264"/>
            <ac:cxnSpMk id="10" creationId="{019234BC-A9CB-3EE6-084C-57A65EBECD22}"/>
          </ac:cxnSpMkLst>
        </pc:cxnChg>
        <pc:cxnChg chg="add mod">
          <ac:chgData name="Tichackova Martina" userId="4d36fecc-ba6c-4a0f-af37-7cd1a9454ddb" providerId="ADAL" clId="{E577911B-AE22-4398-B78E-8122448A6E8B}" dt="2026-03-22T12:12:39.253" v="2196"/>
          <ac:cxnSpMkLst>
            <pc:docMk/>
            <pc:sldMk cId="66455544" sldId="264"/>
            <ac:cxnSpMk id="11" creationId="{0DCFD51D-682A-C185-9FE7-9E9D9A8FAD2F}"/>
          </ac:cxnSpMkLst>
        </pc:cxnChg>
        <pc:cxnChg chg="add mod">
          <ac:chgData name="Tichackova Martina" userId="4d36fecc-ba6c-4a0f-af37-7cd1a9454ddb" providerId="ADAL" clId="{E577911B-AE22-4398-B78E-8122448A6E8B}" dt="2026-03-22T12:12:39.253" v="2196"/>
          <ac:cxnSpMkLst>
            <pc:docMk/>
            <pc:sldMk cId="66455544" sldId="264"/>
            <ac:cxnSpMk id="12" creationId="{EE94B244-7511-F6CA-D40D-F422760495B8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3T19:58:01.458" v="5595" actId="47"/>
        <pc:sldMkLst>
          <pc:docMk/>
          <pc:sldMk cId="207594534" sldId="265"/>
        </pc:sldMkLst>
        <pc:spChg chg="mod">
          <ac:chgData name="Tichackova Martina" userId="4d36fecc-ba6c-4a0f-af37-7cd1a9454ddb" providerId="ADAL" clId="{E577911B-AE22-4398-B78E-8122448A6E8B}" dt="2026-03-22T11:54:50.077" v="2131" actId="20577"/>
          <ac:spMkLst>
            <pc:docMk/>
            <pc:sldMk cId="207594534" sldId="265"/>
            <ac:spMk id="4" creationId="{8A75F797-9A52-C161-CC87-E9C859D30AA3}"/>
          </ac:spMkLst>
        </pc:spChg>
        <pc:picChg chg="add mod modCrop">
          <ac:chgData name="Tichackova Martina" userId="4d36fecc-ba6c-4a0f-af37-7cd1a9454ddb" providerId="ADAL" clId="{E577911B-AE22-4398-B78E-8122448A6E8B}" dt="2026-03-22T12:49:07.178" v="2375" actId="18131"/>
          <ac:picMkLst>
            <pc:docMk/>
            <pc:sldMk cId="207594534" sldId="265"/>
            <ac:picMk id="3" creationId="{08344D3D-1E60-F9BF-53EC-C3BBB7A22D79}"/>
          </ac:picMkLst>
        </pc:picChg>
        <pc:picChg chg="add mod">
          <ac:chgData name="Tichackova Martina" userId="4d36fecc-ba6c-4a0f-af37-7cd1a9454ddb" providerId="ADAL" clId="{E577911B-AE22-4398-B78E-8122448A6E8B}" dt="2026-03-22T11:55:25.303" v="2144" actId="1076"/>
          <ac:picMkLst>
            <pc:docMk/>
            <pc:sldMk cId="207594534" sldId="265"/>
            <ac:picMk id="6" creationId="{9047CC02-B92D-B1C8-47D8-29B2C0960E14}"/>
          </ac:picMkLst>
        </pc:picChg>
        <pc:picChg chg="add mod modCrop">
          <ac:chgData name="Tichackova Martina" userId="4d36fecc-ba6c-4a0f-af37-7cd1a9454ddb" providerId="ADAL" clId="{E577911B-AE22-4398-B78E-8122448A6E8B}" dt="2026-03-22T12:37:30.975" v="2366" actId="1076"/>
          <ac:picMkLst>
            <pc:docMk/>
            <pc:sldMk cId="207594534" sldId="265"/>
            <ac:picMk id="7" creationId="{B54FF2C1-6ED9-EC05-C1F7-980DBE3AF73D}"/>
          </ac:picMkLst>
        </pc:picChg>
        <pc:picChg chg="add del mod">
          <ac:chgData name="Tichackova Martina" userId="4d36fecc-ba6c-4a0f-af37-7cd1a9454ddb" providerId="ADAL" clId="{E577911B-AE22-4398-B78E-8122448A6E8B}" dt="2026-03-22T12:35:06.289" v="2342" actId="21"/>
          <ac:picMkLst>
            <pc:docMk/>
            <pc:sldMk cId="207594534" sldId="265"/>
            <ac:picMk id="9" creationId="{621E7E11-A0D9-1E55-E453-2664DEDFB7A8}"/>
          </ac:picMkLst>
        </pc:picChg>
        <pc:picChg chg="add mod">
          <ac:chgData name="Tichackova Martina" userId="4d36fecc-ba6c-4a0f-af37-7cd1a9454ddb" providerId="ADAL" clId="{E577911B-AE22-4398-B78E-8122448A6E8B}" dt="2026-03-22T12:48:42.988" v="2372" actId="1076"/>
          <ac:picMkLst>
            <pc:docMk/>
            <pc:sldMk cId="207594534" sldId="265"/>
            <ac:picMk id="11" creationId="{64CF7A14-7A29-0D37-8B45-DA104ECBE382}"/>
          </ac:picMkLst>
        </pc:picChg>
        <pc:cxnChg chg="add mod">
          <ac:chgData name="Tichackova Martina" userId="4d36fecc-ba6c-4a0f-af37-7cd1a9454ddb" providerId="ADAL" clId="{E577911B-AE22-4398-B78E-8122448A6E8B}" dt="2026-03-22T12:49:49.472" v="2377" actId="1076"/>
          <ac:cxnSpMkLst>
            <pc:docMk/>
            <pc:sldMk cId="207594534" sldId="265"/>
            <ac:cxnSpMk id="12" creationId="{A381B4C9-777F-CA33-ADCA-034CBE44B5E2}"/>
          </ac:cxnSpMkLst>
        </pc:cxnChg>
        <pc:cxnChg chg="add mod">
          <ac:chgData name="Tichackova Martina" userId="4d36fecc-ba6c-4a0f-af37-7cd1a9454ddb" providerId="ADAL" clId="{E577911B-AE22-4398-B78E-8122448A6E8B}" dt="2026-03-22T12:50:00.461" v="2379" actId="1076"/>
          <ac:cxnSpMkLst>
            <pc:docMk/>
            <pc:sldMk cId="207594534" sldId="265"/>
            <ac:cxnSpMk id="13" creationId="{84E6DCF8-4DF3-B462-D5A5-0150B713456A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3T19:58:02.138" v="5596" actId="47"/>
        <pc:sldMkLst>
          <pc:docMk/>
          <pc:sldMk cId="930884859" sldId="266"/>
        </pc:sldMkLst>
        <pc:spChg chg="mod">
          <ac:chgData name="Tichackova Martina" userId="4d36fecc-ba6c-4a0f-af37-7cd1a9454ddb" providerId="ADAL" clId="{E577911B-AE22-4398-B78E-8122448A6E8B}" dt="2026-03-22T09:54:46.139" v="1650" actId="20577"/>
          <ac:spMkLst>
            <pc:docMk/>
            <pc:sldMk cId="930884859" sldId="266"/>
            <ac:spMk id="4" creationId="{E718EED6-D501-CCF7-C183-7713305B5318}"/>
          </ac:spMkLst>
        </pc:spChg>
        <pc:spChg chg="add mod">
          <ac:chgData name="Tichackova Martina" userId="4d36fecc-ba6c-4a0f-af37-7cd1a9454ddb" providerId="ADAL" clId="{E577911B-AE22-4398-B78E-8122448A6E8B}" dt="2026-03-22T12:19:52.751" v="2339" actId="1076"/>
          <ac:spMkLst>
            <pc:docMk/>
            <pc:sldMk cId="930884859" sldId="266"/>
            <ac:spMk id="13" creationId="{89CFDDED-3BFC-1373-3A86-60BA82AF7E9C}"/>
          </ac:spMkLst>
        </pc:spChg>
        <pc:picChg chg="add mod">
          <ac:chgData name="Tichackova Martina" userId="4d36fecc-ba6c-4a0f-af37-7cd1a9454ddb" providerId="ADAL" clId="{E577911B-AE22-4398-B78E-8122448A6E8B}" dt="2026-03-22T12:14:34.064" v="2213" actId="1076"/>
          <ac:picMkLst>
            <pc:docMk/>
            <pc:sldMk cId="930884859" sldId="266"/>
            <ac:picMk id="3" creationId="{854E16C2-3EED-4FAB-EDC8-E066A1FE0901}"/>
          </ac:picMkLst>
        </pc:picChg>
        <pc:picChg chg="add mod">
          <ac:chgData name="Tichackova Martina" userId="4d36fecc-ba6c-4a0f-af37-7cd1a9454ddb" providerId="ADAL" clId="{E577911B-AE22-4398-B78E-8122448A6E8B}" dt="2026-03-22T12:14:32.062" v="2212" actId="1076"/>
          <ac:picMkLst>
            <pc:docMk/>
            <pc:sldMk cId="930884859" sldId="266"/>
            <ac:picMk id="7" creationId="{F011540A-1702-6CC4-BC0A-04BCF6036DE0}"/>
          </ac:picMkLst>
        </pc:picChg>
        <pc:picChg chg="add mod">
          <ac:chgData name="Tichackova Martina" userId="4d36fecc-ba6c-4a0f-af37-7cd1a9454ddb" providerId="ADAL" clId="{E577911B-AE22-4398-B78E-8122448A6E8B}" dt="2026-03-22T12:16:45.030" v="2218" actId="14100"/>
          <ac:picMkLst>
            <pc:docMk/>
            <pc:sldMk cId="930884859" sldId="266"/>
            <ac:picMk id="9" creationId="{893617CE-FF61-75ED-68A2-4B71E7354F0B}"/>
          </ac:picMkLst>
        </pc:picChg>
        <pc:picChg chg="add mod">
          <ac:chgData name="Tichackova Martina" userId="4d36fecc-ba6c-4a0f-af37-7cd1a9454ddb" providerId="ADAL" clId="{E577911B-AE22-4398-B78E-8122448A6E8B}" dt="2026-03-22T12:36:03.619" v="2362"/>
          <ac:picMkLst>
            <pc:docMk/>
            <pc:sldMk cId="930884859" sldId="266"/>
            <ac:picMk id="14" creationId="{621E7E11-A0D9-1E55-E453-2664DEDFB7A8}"/>
          </ac:picMkLst>
        </pc:picChg>
        <pc:cxnChg chg="add del mod">
          <ac:chgData name="Tichackova Martina" userId="4d36fecc-ba6c-4a0f-af37-7cd1a9454ddb" providerId="ADAL" clId="{E577911B-AE22-4398-B78E-8122448A6E8B}" dt="2026-03-22T12:17:27.163" v="2224" actId="478"/>
          <ac:cxnSpMkLst>
            <pc:docMk/>
            <pc:sldMk cId="930884859" sldId="266"/>
            <ac:cxnSpMk id="10" creationId="{81E453CA-4136-7B0A-4A29-3132AB414BB2}"/>
          </ac:cxnSpMkLst>
        </pc:cxnChg>
        <pc:cxnChg chg="add mod">
          <ac:chgData name="Tichackova Martina" userId="4d36fecc-ba6c-4a0f-af37-7cd1a9454ddb" providerId="ADAL" clId="{E577911B-AE22-4398-B78E-8122448A6E8B}" dt="2026-03-22T12:17:21.723" v="2222" actId="1076"/>
          <ac:cxnSpMkLst>
            <pc:docMk/>
            <pc:sldMk cId="930884859" sldId="266"/>
            <ac:cxnSpMk id="11" creationId="{7448C462-D705-6379-501D-4393E71808B8}"/>
          </ac:cxnSpMkLst>
        </pc:cxnChg>
        <pc:cxnChg chg="add mod">
          <ac:chgData name="Tichackova Martina" userId="4d36fecc-ba6c-4a0f-af37-7cd1a9454ddb" providerId="ADAL" clId="{E577911B-AE22-4398-B78E-8122448A6E8B}" dt="2026-03-22T12:17:32.753" v="2225" actId="1076"/>
          <ac:cxnSpMkLst>
            <pc:docMk/>
            <pc:sldMk cId="930884859" sldId="266"/>
            <ac:cxnSpMk id="12" creationId="{F4818CC7-73EC-3ED1-C828-DED7FEFE2368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3T19:58:03.637" v="5598" actId="47"/>
        <pc:sldMkLst>
          <pc:docMk/>
          <pc:sldMk cId="578621741" sldId="267"/>
        </pc:sldMkLst>
        <pc:spChg chg="mod">
          <ac:chgData name="Tichackova Martina" userId="4d36fecc-ba6c-4a0f-af37-7cd1a9454ddb" providerId="ADAL" clId="{E577911B-AE22-4398-B78E-8122448A6E8B}" dt="2026-03-22T14:18:57.039" v="4273" actId="20577"/>
          <ac:spMkLst>
            <pc:docMk/>
            <pc:sldMk cId="578621741" sldId="267"/>
            <ac:spMk id="4" creationId="{735BDB0E-80CB-CA6D-14D3-CB1E94C8CD80}"/>
          </ac:spMkLst>
        </pc:spChg>
        <pc:picChg chg="add mod">
          <ac:chgData name="Tichackova Martina" userId="4d36fecc-ba6c-4a0f-af37-7cd1a9454ddb" providerId="ADAL" clId="{E577911B-AE22-4398-B78E-8122448A6E8B}" dt="2026-03-22T11:22:24.572" v="1951" actId="14100"/>
          <ac:picMkLst>
            <pc:docMk/>
            <pc:sldMk cId="578621741" sldId="267"/>
            <ac:picMk id="2" creationId="{A785ADB8-307D-D23C-CDB6-71B11EB10E6A}"/>
          </ac:picMkLst>
        </pc:picChg>
        <pc:picChg chg="add mod modCrop">
          <ac:chgData name="Tichackova Martina" userId="4d36fecc-ba6c-4a0f-af37-7cd1a9454ddb" providerId="ADAL" clId="{E577911B-AE22-4398-B78E-8122448A6E8B}" dt="2026-03-22T11:22:47.010" v="1955" actId="18131"/>
          <ac:picMkLst>
            <pc:docMk/>
            <pc:sldMk cId="578621741" sldId="267"/>
            <ac:picMk id="3" creationId="{DD1E8E64-9C9A-E03F-7C03-BB2BB0113D95}"/>
          </ac:picMkLst>
        </pc:picChg>
        <pc:picChg chg="add mod">
          <ac:chgData name="Tichackova Martina" userId="4d36fecc-ba6c-4a0f-af37-7cd1a9454ddb" providerId="ADAL" clId="{E577911B-AE22-4398-B78E-8122448A6E8B}" dt="2026-03-22T11:21:14.291" v="1938" actId="1076"/>
          <ac:picMkLst>
            <pc:docMk/>
            <pc:sldMk cId="578621741" sldId="267"/>
            <ac:picMk id="6" creationId="{CDCBE0A1-2702-B4A8-D7BB-A7D422878389}"/>
          </ac:picMkLst>
        </pc:picChg>
        <pc:picChg chg="add mod modCrop">
          <ac:chgData name="Tichackova Martina" userId="4d36fecc-ba6c-4a0f-af37-7cd1a9454ddb" providerId="ADAL" clId="{E577911B-AE22-4398-B78E-8122448A6E8B}" dt="2026-03-22T11:22:04.974" v="1948" actId="1076"/>
          <ac:picMkLst>
            <pc:docMk/>
            <pc:sldMk cId="578621741" sldId="267"/>
            <ac:picMk id="7" creationId="{CA8416D4-89E4-3090-4F04-75B9A39F96FE}"/>
          </ac:picMkLst>
        </pc:picChg>
        <pc:cxnChg chg="add mod">
          <ac:chgData name="Tichackova Martina" userId="4d36fecc-ba6c-4a0f-af37-7cd1a9454ddb" providerId="ADAL" clId="{E577911B-AE22-4398-B78E-8122448A6E8B}" dt="2026-03-22T11:23:07.027" v="1956"/>
          <ac:cxnSpMkLst>
            <pc:docMk/>
            <pc:sldMk cId="578621741" sldId="267"/>
            <ac:cxnSpMk id="8" creationId="{22B11FBE-4D08-B62E-64EC-71829BD42430}"/>
          </ac:cxnSpMkLst>
        </pc:cxnChg>
        <pc:cxnChg chg="add mod">
          <ac:chgData name="Tichackova Martina" userId="4d36fecc-ba6c-4a0f-af37-7cd1a9454ddb" providerId="ADAL" clId="{E577911B-AE22-4398-B78E-8122448A6E8B}" dt="2026-03-22T11:23:07.027" v="1956"/>
          <ac:cxnSpMkLst>
            <pc:docMk/>
            <pc:sldMk cId="578621741" sldId="267"/>
            <ac:cxnSpMk id="9" creationId="{DE0E8C9F-0429-20C2-2617-1D063EDAD481}"/>
          </ac:cxnSpMkLst>
        </pc:cxnChg>
        <pc:cxnChg chg="add mod">
          <ac:chgData name="Tichackova Martina" userId="4d36fecc-ba6c-4a0f-af37-7cd1a9454ddb" providerId="ADAL" clId="{E577911B-AE22-4398-B78E-8122448A6E8B}" dt="2026-03-22T11:23:07.027" v="1956"/>
          <ac:cxnSpMkLst>
            <pc:docMk/>
            <pc:sldMk cId="578621741" sldId="267"/>
            <ac:cxnSpMk id="10" creationId="{590A04BF-DE80-B279-E0D5-60D87BFF4BD6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3T19:57:57.352" v="5590" actId="47"/>
        <pc:sldMkLst>
          <pc:docMk/>
          <pc:sldMk cId="1628633818" sldId="268"/>
        </pc:sldMkLst>
        <pc:spChg chg="mod">
          <ac:chgData name="Tichackova Martina" userId="4d36fecc-ba6c-4a0f-af37-7cd1a9454ddb" providerId="ADAL" clId="{E577911B-AE22-4398-B78E-8122448A6E8B}" dt="2026-03-22T10:36:27.426" v="1709" actId="20577"/>
          <ac:spMkLst>
            <pc:docMk/>
            <pc:sldMk cId="1628633818" sldId="268"/>
            <ac:spMk id="4" creationId="{1F7B13A1-260D-2A62-0964-827CDFD6F736}"/>
          </ac:spMkLst>
        </pc:spChg>
        <pc:spChg chg="add del">
          <ac:chgData name="Tichackova Martina" userId="4d36fecc-ba6c-4a0f-af37-7cd1a9454ddb" providerId="ADAL" clId="{E577911B-AE22-4398-B78E-8122448A6E8B}" dt="2026-03-22T10:38:04.646" v="1725" actId="478"/>
          <ac:spMkLst>
            <pc:docMk/>
            <pc:sldMk cId="1628633818" sldId="268"/>
            <ac:spMk id="15" creationId="{1F845B25-E03C-4FBB-6A79-8B3ACFAAB77A}"/>
          </ac:spMkLst>
        </pc:spChg>
        <pc:spChg chg="del">
          <ac:chgData name="Tichackova Martina" userId="4d36fecc-ba6c-4a0f-af37-7cd1a9454ddb" providerId="ADAL" clId="{E577911B-AE22-4398-B78E-8122448A6E8B}" dt="2026-03-22T10:36:49.722" v="1721" actId="478"/>
          <ac:spMkLst>
            <pc:docMk/>
            <pc:sldMk cId="1628633818" sldId="268"/>
            <ac:spMk id="16" creationId="{A569620E-99A3-2AB9-BEB8-FD4C0B6D1226}"/>
          </ac:spMkLst>
        </pc:spChg>
        <pc:spChg chg="add mod">
          <ac:chgData name="Tichackova Martina" userId="4d36fecc-ba6c-4a0f-af37-7cd1a9454ddb" providerId="ADAL" clId="{E577911B-AE22-4398-B78E-8122448A6E8B}" dt="2026-03-22T11:37:02.231" v="2043" actId="20577"/>
          <ac:spMkLst>
            <pc:docMk/>
            <pc:sldMk cId="1628633818" sldId="268"/>
            <ac:spMk id="29" creationId="{287D63B1-8C1D-E961-05A7-8A4AB7EF4720}"/>
          </ac:spMkLst>
        </pc:spChg>
        <pc:spChg chg="add mod">
          <ac:chgData name="Tichackova Martina" userId="4d36fecc-ba6c-4a0f-af37-7cd1a9454ddb" providerId="ADAL" clId="{E577911B-AE22-4398-B78E-8122448A6E8B}" dt="2026-03-22T11:37:59.814" v="2092" actId="20577"/>
          <ac:spMkLst>
            <pc:docMk/>
            <pc:sldMk cId="1628633818" sldId="268"/>
            <ac:spMk id="30" creationId="{A8F55003-E4B2-75D6-A143-A0ABDD4F7823}"/>
          </ac:spMkLst>
        </pc:spChg>
        <pc:picChg chg="del">
          <ac:chgData name="Tichackova Martina" userId="4d36fecc-ba6c-4a0f-af37-7cd1a9454ddb" providerId="ADAL" clId="{E577911B-AE22-4398-B78E-8122448A6E8B}" dt="2026-03-22T10:36:30.593" v="1710" actId="478"/>
          <ac:picMkLst>
            <pc:docMk/>
            <pc:sldMk cId="1628633818" sldId="268"/>
            <ac:picMk id="2" creationId="{ABFDE972-EFBB-6A1A-F263-5C20DCD80586}"/>
          </ac:picMkLst>
        </pc:picChg>
        <pc:picChg chg="del">
          <ac:chgData name="Tichackova Martina" userId="4d36fecc-ba6c-4a0f-af37-7cd1a9454ddb" providerId="ADAL" clId="{E577911B-AE22-4398-B78E-8122448A6E8B}" dt="2026-03-22T10:36:31.946" v="1711" actId="478"/>
          <ac:picMkLst>
            <pc:docMk/>
            <pc:sldMk cId="1628633818" sldId="268"/>
            <ac:picMk id="3" creationId="{6FC3E130-8414-241F-4614-BB7C6765AD9B}"/>
          </ac:picMkLst>
        </pc:picChg>
        <pc:picChg chg="del">
          <ac:chgData name="Tichackova Martina" userId="4d36fecc-ba6c-4a0f-af37-7cd1a9454ddb" providerId="ADAL" clId="{E577911B-AE22-4398-B78E-8122448A6E8B}" dt="2026-03-22T10:36:33.348" v="1712" actId="478"/>
          <ac:picMkLst>
            <pc:docMk/>
            <pc:sldMk cId="1628633818" sldId="268"/>
            <ac:picMk id="6" creationId="{6D23BC19-FFB9-5732-42D7-469E412679CC}"/>
          </ac:picMkLst>
        </pc:picChg>
        <pc:picChg chg="del">
          <ac:chgData name="Tichackova Martina" userId="4d36fecc-ba6c-4a0f-af37-7cd1a9454ddb" providerId="ADAL" clId="{E577911B-AE22-4398-B78E-8122448A6E8B}" dt="2026-03-22T10:36:34.746" v="1713" actId="478"/>
          <ac:picMkLst>
            <pc:docMk/>
            <pc:sldMk cId="1628633818" sldId="268"/>
            <ac:picMk id="7" creationId="{E63E1025-1BCB-FB19-DBE0-8F60D91C2347}"/>
          </ac:picMkLst>
        </pc:picChg>
        <pc:picChg chg="del">
          <ac:chgData name="Tichackova Martina" userId="4d36fecc-ba6c-4a0f-af37-7cd1a9454ddb" providerId="ADAL" clId="{E577911B-AE22-4398-B78E-8122448A6E8B}" dt="2026-03-22T10:36:36.637" v="1714" actId="478"/>
          <ac:picMkLst>
            <pc:docMk/>
            <pc:sldMk cId="1628633818" sldId="268"/>
            <ac:picMk id="8" creationId="{C6E496A3-95C5-D429-4B54-8777424548B6}"/>
          </ac:picMkLst>
        </pc:picChg>
        <pc:picChg chg="del">
          <ac:chgData name="Tichackova Martina" userId="4d36fecc-ba6c-4a0f-af37-7cd1a9454ddb" providerId="ADAL" clId="{E577911B-AE22-4398-B78E-8122448A6E8B}" dt="2026-03-22T10:36:38.026" v="1715" actId="478"/>
          <ac:picMkLst>
            <pc:docMk/>
            <pc:sldMk cId="1628633818" sldId="268"/>
            <ac:picMk id="9" creationId="{AD196034-DE3A-5F94-B7FC-8D5EA9E3CAF3}"/>
          </ac:picMkLst>
        </pc:picChg>
        <pc:picChg chg="del">
          <ac:chgData name="Tichackova Martina" userId="4d36fecc-ba6c-4a0f-af37-7cd1a9454ddb" providerId="ADAL" clId="{E577911B-AE22-4398-B78E-8122448A6E8B}" dt="2026-03-22T10:36:39.319" v="1716" actId="478"/>
          <ac:picMkLst>
            <pc:docMk/>
            <pc:sldMk cId="1628633818" sldId="268"/>
            <ac:picMk id="10" creationId="{9B3D2F9F-E9BF-6FD9-4087-AB451D69F8E6}"/>
          </ac:picMkLst>
        </pc:picChg>
        <pc:picChg chg="del">
          <ac:chgData name="Tichackova Martina" userId="4d36fecc-ba6c-4a0f-af37-7cd1a9454ddb" providerId="ADAL" clId="{E577911B-AE22-4398-B78E-8122448A6E8B}" dt="2026-03-22T10:36:40.688" v="1717" actId="478"/>
          <ac:picMkLst>
            <pc:docMk/>
            <pc:sldMk cId="1628633818" sldId="268"/>
            <ac:picMk id="11" creationId="{43AC9639-95B9-0018-BBEE-3B15994C060D}"/>
          </ac:picMkLst>
        </pc:picChg>
        <pc:picChg chg="add">
          <ac:chgData name="Tichackova Martina" userId="4d36fecc-ba6c-4a0f-af37-7cd1a9454ddb" providerId="ADAL" clId="{E577911B-AE22-4398-B78E-8122448A6E8B}" dt="2026-03-22T10:38:00.186" v="1723"/>
          <ac:picMkLst>
            <pc:docMk/>
            <pc:sldMk cId="1628633818" sldId="268"/>
            <ac:picMk id="17" creationId="{1F15EC91-3E75-9964-A3B8-EB69295BB7C8}"/>
          </ac:picMkLst>
        </pc:picChg>
        <pc:picChg chg="add mod modCrop">
          <ac:chgData name="Tichackova Martina" userId="4d36fecc-ba6c-4a0f-af37-7cd1a9454ddb" providerId="ADAL" clId="{E577911B-AE22-4398-B78E-8122448A6E8B}" dt="2026-03-22T11:17:01.074" v="1902" actId="18131"/>
          <ac:picMkLst>
            <pc:docMk/>
            <pc:sldMk cId="1628633818" sldId="268"/>
            <ac:picMk id="18" creationId="{2E2E5823-8E25-2ABE-08DF-D3656C8EAE6B}"/>
          </ac:picMkLst>
        </pc:picChg>
        <pc:picChg chg="add mod modCrop">
          <ac:chgData name="Tichackova Martina" userId="4d36fecc-ba6c-4a0f-af37-7cd1a9454ddb" providerId="ADAL" clId="{E577911B-AE22-4398-B78E-8122448A6E8B}" dt="2026-03-22T11:36:04.926" v="1997" actId="1076"/>
          <ac:picMkLst>
            <pc:docMk/>
            <pc:sldMk cId="1628633818" sldId="268"/>
            <ac:picMk id="19" creationId="{8779849C-0FDF-3874-A471-5D59C0019518}"/>
          </ac:picMkLst>
        </pc:picChg>
        <pc:picChg chg="add mod modCrop">
          <ac:chgData name="Tichackova Martina" userId="4d36fecc-ba6c-4a0f-af37-7cd1a9454ddb" providerId="ADAL" clId="{E577911B-AE22-4398-B78E-8122448A6E8B}" dt="2026-03-22T11:31:02.388" v="1982" actId="18131"/>
          <ac:picMkLst>
            <pc:docMk/>
            <pc:sldMk cId="1628633818" sldId="268"/>
            <ac:picMk id="20" creationId="{44BC027E-877D-1C35-87CB-664F3B386504}"/>
          </ac:picMkLst>
        </pc:picChg>
        <pc:picChg chg="add mod modCrop">
          <ac:chgData name="Tichackova Martina" userId="4d36fecc-ba6c-4a0f-af37-7cd1a9454ddb" providerId="ADAL" clId="{E577911B-AE22-4398-B78E-8122448A6E8B}" dt="2026-03-22T11:18:20.674" v="1917" actId="18131"/>
          <ac:picMkLst>
            <pc:docMk/>
            <pc:sldMk cId="1628633818" sldId="268"/>
            <ac:picMk id="21" creationId="{2BE1F40D-55AD-19BE-A3FB-9D5188150C9E}"/>
          </ac:picMkLst>
        </pc:picChg>
        <pc:picChg chg="add mod modCrop">
          <ac:chgData name="Tichackova Martina" userId="4d36fecc-ba6c-4a0f-af37-7cd1a9454ddb" providerId="ADAL" clId="{E577911B-AE22-4398-B78E-8122448A6E8B}" dt="2026-03-22T11:19:32.538" v="1928" actId="18131"/>
          <ac:picMkLst>
            <pc:docMk/>
            <pc:sldMk cId="1628633818" sldId="268"/>
            <ac:picMk id="22" creationId="{23092360-4B98-9EEF-E2FD-FF90BDD08D8F}"/>
          </ac:picMkLst>
        </pc:picChg>
        <pc:picChg chg="add mod modCrop">
          <ac:chgData name="Tichackova Martina" userId="4d36fecc-ba6c-4a0f-af37-7cd1a9454ddb" providerId="ADAL" clId="{E577911B-AE22-4398-B78E-8122448A6E8B}" dt="2026-03-22T11:36:04.329" v="1996" actId="1076"/>
          <ac:picMkLst>
            <pc:docMk/>
            <pc:sldMk cId="1628633818" sldId="268"/>
            <ac:picMk id="23" creationId="{6813EF5A-55AD-2224-E9BB-F217271AE778}"/>
          </ac:picMkLst>
        </pc:picChg>
        <pc:picChg chg="add mod modCrop">
          <ac:chgData name="Tichackova Martina" userId="4d36fecc-ba6c-4a0f-af37-7cd1a9454ddb" providerId="ADAL" clId="{E577911B-AE22-4398-B78E-8122448A6E8B}" dt="2026-03-22T11:34:48.160" v="1983" actId="1076"/>
          <ac:picMkLst>
            <pc:docMk/>
            <pc:sldMk cId="1628633818" sldId="268"/>
            <ac:picMk id="24" creationId="{3A1407EB-78B2-99BC-3CFC-554713E860E1}"/>
          </ac:picMkLst>
        </pc:picChg>
        <pc:picChg chg="add mod modCrop">
          <ac:chgData name="Tichackova Martina" userId="4d36fecc-ba6c-4a0f-af37-7cd1a9454ddb" providerId="ADAL" clId="{E577911B-AE22-4398-B78E-8122448A6E8B}" dt="2026-03-22T11:35:25.288" v="1993" actId="18131"/>
          <ac:picMkLst>
            <pc:docMk/>
            <pc:sldMk cId="1628633818" sldId="268"/>
            <ac:picMk id="25" creationId="{0F659776-A91F-61F8-EA52-C148ECD0FF16}"/>
          </ac:picMkLst>
        </pc:picChg>
        <pc:cxnChg chg="del">
          <ac:chgData name="Tichackova Martina" userId="4d36fecc-ba6c-4a0f-af37-7cd1a9454ddb" providerId="ADAL" clId="{E577911B-AE22-4398-B78E-8122448A6E8B}" dt="2026-03-22T10:36:46.914" v="1720" actId="478"/>
          <ac:cxnSpMkLst>
            <pc:docMk/>
            <pc:sldMk cId="1628633818" sldId="268"/>
            <ac:cxnSpMk id="12" creationId="{CE9C08A6-6D09-5525-251F-BE6F700D2A40}"/>
          </ac:cxnSpMkLst>
        </pc:cxnChg>
        <pc:cxnChg chg="del">
          <ac:chgData name="Tichackova Martina" userId="4d36fecc-ba6c-4a0f-af37-7cd1a9454ddb" providerId="ADAL" clId="{E577911B-AE22-4398-B78E-8122448A6E8B}" dt="2026-03-22T10:36:45.146" v="1719" actId="478"/>
          <ac:cxnSpMkLst>
            <pc:docMk/>
            <pc:sldMk cId="1628633818" sldId="268"/>
            <ac:cxnSpMk id="13" creationId="{B3F28CB7-D0E1-D325-2FCE-3E60CF5C806D}"/>
          </ac:cxnSpMkLst>
        </pc:cxnChg>
        <pc:cxnChg chg="del">
          <ac:chgData name="Tichackova Martina" userId="4d36fecc-ba6c-4a0f-af37-7cd1a9454ddb" providerId="ADAL" clId="{E577911B-AE22-4398-B78E-8122448A6E8B}" dt="2026-03-22T10:36:43.237" v="1718" actId="478"/>
          <ac:cxnSpMkLst>
            <pc:docMk/>
            <pc:sldMk cId="1628633818" sldId="268"/>
            <ac:cxnSpMk id="14" creationId="{C0A6651E-6E1C-CD3C-874A-DAB2A081AC09}"/>
          </ac:cxnSpMkLst>
        </pc:cxnChg>
        <pc:cxnChg chg="add mod">
          <ac:chgData name="Tichackova Martina" userId="4d36fecc-ba6c-4a0f-af37-7cd1a9454ddb" providerId="ADAL" clId="{E577911B-AE22-4398-B78E-8122448A6E8B}" dt="2026-03-22T11:36:28.534" v="1998"/>
          <ac:cxnSpMkLst>
            <pc:docMk/>
            <pc:sldMk cId="1628633818" sldId="268"/>
            <ac:cxnSpMk id="26" creationId="{21200C72-9EAD-9715-2EAC-CDB75D0BC83C}"/>
          </ac:cxnSpMkLst>
        </pc:cxnChg>
        <pc:cxnChg chg="add mod">
          <ac:chgData name="Tichackova Martina" userId="4d36fecc-ba6c-4a0f-af37-7cd1a9454ddb" providerId="ADAL" clId="{E577911B-AE22-4398-B78E-8122448A6E8B}" dt="2026-03-22T11:36:28.534" v="1998"/>
          <ac:cxnSpMkLst>
            <pc:docMk/>
            <pc:sldMk cId="1628633818" sldId="268"/>
            <ac:cxnSpMk id="27" creationId="{D5627068-2338-B78E-E1DC-DCE6DA7BE1E5}"/>
          </ac:cxnSpMkLst>
        </pc:cxnChg>
        <pc:cxnChg chg="add mod">
          <ac:chgData name="Tichackova Martina" userId="4d36fecc-ba6c-4a0f-af37-7cd1a9454ddb" providerId="ADAL" clId="{E577911B-AE22-4398-B78E-8122448A6E8B}" dt="2026-03-22T11:36:28.534" v="1998"/>
          <ac:cxnSpMkLst>
            <pc:docMk/>
            <pc:sldMk cId="1628633818" sldId="268"/>
            <ac:cxnSpMk id="28" creationId="{ADCC5E24-E851-01D0-9FDB-62495E86B19E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3T19:58:02.733" v="5597" actId="47"/>
        <pc:sldMkLst>
          <pc:docMk/>
          <pc:sldMk cId="386413140" sldId="269"/>
        </pc:sldMkLst>
        <pc:spChg chg="mod">
          <ac:chgData name="Tichackova Martina" userId="4d36fecc-ba6c-4a0f-af37-7cd1a9454ddb" providerId="ADAL" clId="{E577911B-AE22-4398-B78E-8122448A6E8B}" dt="2026-03-22T12:35:45.932" v="2354" actId="20577"/>
          <ac:spMkLst>
            <pc:docMk/>
            <pc:sldMk cId="386413140" sldId="269"/>
            <ac:spMk id="4" creationId="{1477F013-E384-05EE-4C17-DCCCEE1FE826}"/>
          </ac:spMkLst>
        </pc:spChg>
        <pc:picChg chg="add del mod modCrop">
          <ac:chgData name="Tichackova Martina" userId="4d36fecc-ba6c-4a0f-af37-7cd1a9454ddb" providerId="ADAL" clId="{E577911B-AE22-4398-B78E-8122448A6E8B}" dt="2026-03-22T11:54:44.249" v="2125" actId="21"/>
          <ac:picMkLst>
            <pc:docMk/>
            <pc:sldMk cId="386413140" sldId="269"/>
            <ac:picMk id="3" creationId="{4720A88F-6D0A-455E-0613-FAAFF32E65EA}"/>
          </ac:picMkLst>
        </pc:picChg>
        <pc:picChg chg="add mod">
          <ac:chgData name="Tichackova Martina" userId="4d36fecc-ba6c-4a0f-af37-7cd1a9454ddb" providerId="ADAL" clId="{E577911B-AE22-4398-B78E-8122448A6E8B}" dt="2026-03-22T15:56:39.010" v="5008" actId="1076"/>
          <ac:picMkLst>
            <pc:docMk/>
            <pc:sldMk cId="386413140" sldId="269"/>
            <ac:picMk id="7" creationId="{72119AD5-A063-7502-2A67-4713A62DC3F2}"/>
          </ac:picMkLst>
        </pc:picChg>
        <pc:picChg chg="add mod modCrop">
          <ac:chgData name="Tichackova Martina" userId="4d36fecc-ba6c-4a0f-af37-7cd1a9454ddb" providerId="ADAL" clId="{E577911B-AE22-4398-B78E-8122448A6E8B}" dt="2026-03-22T15:56:53.047" v="5011" actId="732"/>
          <ac:picMkLst>
            <pc:docMk/>
            <pc:sldMk cId="386413140" sldId="269"/>
            <ac:picMk id="8" creationId="{C522EEDE-0F01-810C-C598-B1B1D608F900}"/>
          </ac:picMkLst>
        </pc:picChg>
        <pc:cxnChg chg="add mod">
          <ac:chgData name="Tichackova Martina" userId="4d36fecc-ba6c-4a0f-af37-7cd1a9454ddb" providerId="ADAL" clId="{E577911B-AE22-4398-B78E-8122448A6E8B}" dt="2026-03-22T12:36:15.791" v="2364" actId="1076"/>
          <ac:cxnSpMkLst>
            <pc:docMk/>
            <pc:sldMk cId="386413140" sldId="269"/>
            <ac:cxnSpMk id="9" creationId="{C7A6D8A7-F1C6-0099-B3FB-539A38D11741}"/>
          </ac:cxnSpMkLst>
        </pc:cxnChg>
      </pc:sldChg>
      <pc:sldChg chg="addSp delSp modSp new mod modClrScheme chgLayout">
        <pc:chgData name="Tichackova Martina" userId="4d36fecc-ba6c-4a0f-af37-7cd1a9454ddb" providerId="ADAL" clId="{E577911B-AE22-4398-B78E-8122448A6E8B}" dt="2026-03-22T12:56:34.711" v="2483" actId="1076"/>
        <pc:sldMkLst>
          <pc:docMk/>
          <pc:sldMk cId="3973485310" sldId="270"/>
        </pc:sldMkLst>
        <pc:spChg chg="del mod ord">
          <ac:chgData name="Tichackova Martina" userId="4d36fecc-ba6c-4a0f-af37-7cd1a9454ddb" providerId="ADAL" clId="{E577911B-AE22-4398-B78E-8122448A6E8B}" dt="2026-03-22T12:51:36.382" v="2383" actId="700"/>
          <ac:spMkLst>
            <pc:docMk/>
            <pc:sldMk cId="3973485310" sldId="270"/>
            <ac:spMk id="2" creationId="{1DFA769E-71C6-9252-25BB-BFC3C94AF6E4}"/>
          </ac:spMkLst>
        </pc:spChg>
        <pc:spChg chg="add mod ord">
          <ac:chgData name="Tichackova Martina" userId="4d36fecc-ba6c-4a0f-af37-7cd1a9454ddb" providerId="ADAL" clId="{E577911B-AE22-4398-B78E-8122448A6E8B}" dt="2026-03-22T12:56:30.994" v="2482" actId="1076"/>
          <ac:spMkLst>
            <pc:docMk/>
            <pc:sldMk cId="3973485310" sldId="270"/>
            <ac:spMk id="3" creationId="{4BC75D22-CC46-1708-16FD-FB34E3401D9F}"/>
          </ac:spMkLst>
        </pc:spChg>
        <pc:spChg chg="add mod ord">
          <ac:chgData name="Tichackova Martina" userId="4d36fecc-ba6c-4a0f-af37-7cd1a9454ddb" providerId="ADAL" clId="{E577911B-AE22-4398-B78E-8122448A6E8B}" dt="2026-03-22T12:56:34.711" v="2483" actId="1076"/>
          <ac:spMkLst>
            <pc:docMk/>
            <pc:sldMk cId="3973485310" sldId="270"/>
            <ac:spMk id="4" creationId="{CB610B6C-6B0B-E2D8-ABA2-A05FE2FE1A7E}"/>
          </ac:spMkLst>
        </pc:spChg>
        <pc:spChg chg="add mod ord">
          <ac:chgData name="Tichackova Martina" userId="4d36fecc-ba6c-4a0f-af37-7cd1a9454ddb" providerId="ADAL" clId="{E577911B-AE22-4398-B78E-8122448A6E8B}" dt="2026-03-22T12:55:49.251" v="2476" actId="167"/>
          <ac:spMkLst>
            <pc:docMk/>
            <pc:sldMk cId="3973485310" sldId="270"/>
            <ac:spMk id="5" creationId="{0D870FED-4BCD-28F8-4F9D-345697780A22}"/>
          </ac:spMkLst>
        </pc:spChg>
        <pc:spChg chg="add mod ord">
          <ac:chgData name="Tichackova Martina" userId="4d36fecc-ba6c-4a0f-af37-7cd1a9454ddb" providerId="ADAL" clId="{E577911B-AE22-4398-B78E-8122448A6E8B}" dt="2026-03-22T12:55:49.251" v="2476" actId="167"/>
          <ac:spMkLst>
            <pc:docMk/>
            <pc:sldMk cId="3973485310" sldId="270"/>
            <ac:spMk id="6" creationId="{BCB420BE-4043-CCD7-A171-543748316B2B}"/>
          </ac:spMkLst>
        </pc:spChg>
        <pc:spChg chg="add mod">
          <ac:chgData name="Tichackova Martina" userId="4d36fecc-ba6c-4a0f-af37-7cd1a9454ddb" providerId="ADAL" clId="{E577911B-AE22-4398-B78E-8122448A6E8B}" dt="2026-03-22T12:56:13.716" v="2480"/>
          <ac:spMkLst>
            <pc:docMk/>
            <pc:sldMk cId="3973485310" sldId="270"/>
            <ac:spMk id="7" creationId="{BC619AAF-7E2D-736F-CA53-63A756EFA559}"/>
          </ac:spMkLst>
        </pc:spChg>
        <pc:spChg chg="add mod">
          <ac:chgData name="Tichackova Martina" userId="4d36fecc-ba6c-4a0f-af37-7cd1a9454ddb" providerId="ADAL" clId="{E577911B-AE22-4398-B78E-8122448A6E8B}" dt="2026-03-22T12:56:13.716" v="2480"/>
          <ac:spMkLst>
            <pc:docMk/>
            <pc:sldMk cId="3973485310" sldId="270"/>
            <ac:spMk id="8" creationId="{C526A0B7-D075-3EDE-36BE-9AC269247FB7}"/>
          </ac:spMkLst>
        </pc:spChg>
        <pc:picChg chg="add mod">
          <ac:chgData name="Tichackova Martina" userId="4d36fecc-ba6c-4a0f-af37-7cd1a9454ddb" providerId="ADAL" clId="{E577911B-AE22-4398-B78E-8122448A6E8B}" dt="2026-03-22T12:56:24.701" v="2481"/>
          <ac:picMkLst>
            <pc:docMk/>
            <pc:sldMk cId="3973485310" sldId="270"/>
            <ac:picMk id="9" creationId="{F01CD095-3F95-2343-BBD5-4C24976D1AAF}"/>
          </ac:picMkLst>
        </pc:picChg>
        <pc:picChg chg="add mod">
          <ac:chgData name="Tichackova Martina" userId="4d36fecc-ba6c-4a0f-af37-7cd1a9454ddb" providerId="ADAL" clId="{E577911B-AE22-4398-B78E-8122448A6E8B}" dt="2026-03-22T12:56:24.701" v="2481"/>
          <ac:picMkLst>
            <pc:docMk/>
            <pc:sldMk cId="3973485310" sldId="270"/>
            <ac:picMk id="10" creationId="{1A207103-043F-BE63-76B6-CE74AB2086C7}"/>
          </ac:picMkLst>
        </pc:picChg>
      </pc:sldChg>
      <pc:sldChg chg="addSp delSp modSp new mod modClrScheme chgLayout">
        <pc:chgData name="Tichackova Martina" userId="4d36fecc-ba6c-4a0f-af37-7cd1a9454ddb" providerId="ADAL" clId="{E577911B-AE22-4398-B78E-8122448A6E8B}" dt="2026-03-22T13:02:25.690" v="2548" actId="1076"/>
        <pc:sldMkLst>
          <pc:docMk/>
          <pc:sldMk cId="584269006" sldId="271"/>
        </pc:sldMkLst>
        <pc:spChg chg="del">
          <ac:chgData name="Tichackova Martina" userId="4d36fecc-ba6c-4a0f-af37-7cd1a9454ddb" providerId="ADAL" clId="{E577911B-AE22-4398-B78E-8122448A6E8B}" dt="2026-03-22T12:55:09.878" v="2474" actId="700"/>
          <ac:spMkLst>
            <pc:docMk/>
            <pc:sldMk cId="584269006" sldId="271"/>
            <ac:spMk id="2" creationId="{2F857B13-3A85-D56B-3BCB-6267FD977108}"/>
          </ac:spMkLst>
        </pc:spChg>
        <pc:spChg chg="del">
          <ac:chgData name="Tichackova Martina" userId="4d36fecc-ba6c-4a0f-af37-7cd1a9454ddb" providerId="ADAL" clId="{E577911B-AE22-4398-B78E-8122448A6E8B}" dt="2026-03-22T12:55:09.878" v="2474" actId="700"/>
          <ac:spMkLst>
            <pc:docMk/>
            <pc:sldMk cId="584269006" sldId="271"/>
            <ac:spMk id="3" creationId="{F3E96B8F-C0EE-36D4-6469-85CAE549EBF1}"/>
          </ac:spMkLst>
        </pc:spChg>
        <pc:spChg chg="add mod">
          <ac:chgData name="Tichackova Martina" userId="4d36fecc-ba6c-4a0f-af37-7cd1a9454ddb" providerId="ADAL" clId="{E577911B-AE22-4398-B78E-8122448A6E8B}" dt="2026-03-22T12:58:35.371" v="2504" actId="1076"/>
          <ac:spMkLst>
            <pc:docMk/>
            <pc:sldMk cId="584269006" sldId="271"/>
            <ac:spMk id="5" creationId="{03E50302-D5DC-8A58-B18C-E092A4C964CE}"/>
          </ac:spMkLst>
        </pc:spChg>
        <pc:spChg chg="add mod">
          <ac:chgData name="Tichackova Martina" userId="4d36fecc-ba6c-4a0f-af37-7cd1a9454ddb" providerId="ADAL" clId="{E577911B-AE22-4398-B78E-8122448A6E8B}" dt="2026-03-22T13:02:03.140" v="2545" actId="1076"/>
          <ac:spMkLst>
            <pc:docMk/>
            <pc:sldMk cId="584269006" sldId="271"/>
            <ac:spMk id="6" creationId="{472F79DB-E2BC-E4A6-444A-60F9151D6EFC}"/>
          </ac:spMkLst>
        </pc:spChg>
        <pc:spChg chg="add mod">
          <ac:chgData name="Tichackova Martina" userId="4d36fecc-ba6c-4a0f-af37-7cd1a9454ddb" providerId="ADAL" clId="{E577911B-AE22-4398-B78E-8122448A6E8B}" dt="2026-03-22T13:01:17.724" v="2537" actId="1076"/>
          <ac:spMkLst>
            <pc:docMk/>
            <pc:sldMk cId="584269006" sldId="271"/>
            <ac:spMk id="7" creationId="{82D66543-7177-7A10-10F8-07554EEE1C4B}"/>
          </ac:spMkLst>
        </pc:spChg>
        <pc:picChg chg="add mod">
          <ac:chgData name="Tichackova Martina" userId="4d36fecc-ba6c-4a0f-af37-7cd1a9454ddb" providerId="ADAL" clId="{E577911B-AE22-4398-B78E-8122448A6E8B}" dt="2026-03-22T12:59:07.649" v="2506" actId="1076"/>
          <ac:picMkLst>
            <pc:docMk/>
            <pc:sldMk cId="584269006" sldId="271"/>
            <ac:picMk id="4" creationId="{2865BA89-E2E9-312A-C1B0-C1E095DAE22C}"/>
          </ac:picMkLst>
        </pc:picChg>
        <pc:picChg chg="add mod">
          <ac:chgData name="Tichackova Martina" userId="4d36fecc-ba6c-4a0f-af37-7cd1a9454ddb" providerId="ADAL" clId="{E577911B-AE22-4398-B78E-8122448A6E8B}" dt="2026-03-22T13:01:30.191" v="2539" actId="207"/>
          <ac:picMkLst>
            <pc:docMk/>
            <pc:sldMk cId="584269006" sldId="271"/>
            <ac:picMk id="9" creationId="{C4518961-9CB9-BEB1-ACF5-3B2950B1D70B}"/>
          </ac:picMkLst>
        </pc:picChg>
        <pc:picChg chg="add mod">
          <ac:chgData name="Tichackova Martina" userId="4d36fecc-ba6c-4a0f-af37-7cd1a9454ddb" providerId="ADAL" clId="{E577911B-AE22-4398-B78E-8122448A6E8B}" dt="2026-03-22T13:02:25.690" v="2548" actId="1076"/>
          <ac:picMkLst>
            <pc:docMk/>
            <pc:sldMk cId="584269006" sldId="271"/>
            <ac:picMk id="11" creationId="{42EBCE94-08B5-48C3-FAAE-F7FFA3CE23E7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3:09:01.434" v="2696" actId="1076"/>
        <pc:sldMkLst>
          <pc:docMk/>
          <pc:sldMk cId="3182235107" sldId="272"/>
        </pc:sldMkLst>
        <pc:spChg chg="mod">
          <ac:chgData name="Tichackova Martina" userId="4d36fecc-ba6c-4a0f-af37-7cd1a9454ddb" providerId="ADAL" clId="{E577911B-AE22-4398-B78E-8122448A6E8B}" dt="2026-03-22T13:02:47.122" v="2552" actId="20577"/>
          <ac:spMkLst>
            <pc:docMk/>
            <pc:sldMk cId="3182235107" sldId="272"/>
            <ac:spMk id="5" creationId="{D9D60343-1DF3-CA52-2560-C3792D23E923}"/>
          </ac:spMkLst>
        </pc:spChg>
        <pc:picChg chg="add mod">
          <ac:chgData name="Tichackova Martina" userId="4d36fecc-ba6c-4a0f-af37-7cd1a9454ddb" providerId="ADAL" clId="{E577911B-AE22-4398-B78E-8122448A6E8B}" dt="2026-03-22T13:09:01.434" v="2696" actId="1076"/>
          <ac:picMkLst>
            <pc:docMk/>
            <pc:sldMk cId="3182235107" sldId="272"/>
            <ac:picMk id="2" creationId="{C88BB0D6-CB8D-69B9-9614-92ED0E286237}"/>
          </ac:picMkLst>
        </pc:picChg>
        <pc:picChg chg="del">
          <ac:chgData name="Tichackova Martina" userId="4d36fecc-ba6c-4a0f-af37-7cd1a9454ddb" providerId="ADAL" clId="{E577911B-AE22-4398-B78E-8122448A6E8B}" dt="2026-03-22T13:08:39.054" v="2695" actId="478"/>
          <ac:picMkLst>
            <pc:docMk/>
            <pc:sldMk cId="3182235107" sldId="272"/>
            <ac:picMk id="4" creationId="{5ED9D671-E4E2-9C38-5289-C6DC8B5814D0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3:21:55.701" v="2946" actId="14826"/>
        <pc:sldMkLst>
          <pc:docMk/>
          <pc:sldMk cId="1927521675" sldId="273"/>
        </pc:sldMkLst>
        <pc:spChg chg="mod">
          <ac:chgData name="Tichackova Martina" userId="4d36fecc-ba6c-4a0f-af37-7cd1a9454ddb" providerId="ADAL" clId="{E577911B-AE22-4398-B78E-8122448A6E8B}" dt="2026-03-22T13:03:15.081" v="2558" actId="20577"/>
          <ac:spMkLst>
            <pc:docMk/>
            <pc:sldMk cId="1927521675" sldId="273"/>
            <ac:spMk id="5" creationId="{6B5DC5E8-3D62-96FF-5A7E-A3340412CBDF}"/>
          </ac:spMkLst>
        </pc:spChg>
        <pc:picChg chg="mod">
          <ac:chgData name="Tichackova Martina" userId="4d36fecc-ba6c-4a0f-af37-7cd1a9454ddb" providerId="ADAL" clId="{E577911B-AE22-4398-B78E-8122448A6E8B}" dt="2026-03-22T13:21:55.701" v="2946" actId="14826"/>
          <ac:picMkLst>
            <pc:docMk/>
            <pc:sldMk cId="1927521675" sldId="273"/>
            <ac:picMk id="4" creationId="{F9B80691-FC30-9EA1-D905-A6B37A2EA8BF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3:13:13.351" v="2758" actId="14826"/>
        <pc:sldMkLst>
          <pc:docMk/>
          <pc:sldMk cId="3059013769" sldId="274"/>
        </pc:sldMkLst>
        <pc:spChg chg="mod">
          <ac:chgData name="Tichackova Martina" userId="4d36fecc-ba6c-4a0f-af37-7cd1a9454ddb" providerId="ADAL" clId="{E577911B-AE22-4398-B78E-8122448A6E8B}" dt="2026-03-22T13:02:52.177" v="2553" actId="20577"/>
          <ac:spMkLst>
            <pc:docMk/>
            <pc:sldMk cId="3059013769" sldId="274"/>
            <ac:spMk id="5" creationId="{E04CE3BC-05C3-C923-7A1D-00B9731789AE}"/>
          </ac:spMkLst>
        </pc:spChg>
        <pc:picChg chg="mod">
          <ac:chgData name="Tichackova Martina" userId="4d36fecc-ba6c-4a0f-af37-7cd1a9454ddb" providerId="ADAL" clId="{E577911B-AE22-4398-B78E-8122448A6E8B}" dt="2026-03-22T13:13:13.351" v="2758" actId="14826"/>
          <ac:picMkLst>
            <pc:docMk/>
            <pc:sldMk cId="3059013769" sldId="274"/>
            <ac:picMk id="4" creationId="{165B558A-3997-0B81-DAF8-630DD620B079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03:17.249" v="3835" actId="14826"/>
        <pc:sldMkLst>
          <pc:docMk/>
          <pc:sldMk cId="4159920746" sldId="275"/>
        </pc:sldMkLst>
        <pc:spChg chg="mod">
          <ac:chgData name="Tichackova Martina" userId="4d36fecc-ba6c-4a0f-af37-7cd1a9454ddb" providerId="ADAL" clId="{E577911B-AE22-4398-B78E-8122448A6E8B}" dt="2026-03-22T13:03:33.316" v="2562" actId="20577"/>
          <ac:spMkLst>
            <pc:docMk/>
            <pc:sldMk cId="4159920746" sldId="275"/>
            <ac:spMk id="5" creationId="{53A55EA6-B078-F599-2343-2B00215D40AA}"/>
          </ac:spMkLst>
        </pc:spChg>
        <pc:picChg chg="mod">
          <ac:chgData name="Tichackova Martina" userId="4d36fecc-ba6c-4a0f-af37-7cd1a9454ddb" providerId="ADAL" clId="{E577911B-AE22-4398-B78E-8122448A6E8B}" dt="2026-03-22T14:03:17.249" v="3835" actId="14826"/>
          <ac:picMkLst>
            <pc:docMk/>
            <pc:sldMk cId="4159920746" sldId="275"/>
            <ac:picMk id="4" creationId="{1D2191A6-4F0A-DF99-ACE7-EEFA9509C8B9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3:59:13.049" v="3596" actId="14826"/>
        <pc:sldMkLst>
          <pc:docMk/>
          <pc:sldMk cId="3917074809" sldId="276"/>
        </pc:sldMkLst>
        <pc:spChg chg="mod">
          <ac:chgData name="Tichackova Martina" userId="4d36fecc-ba6c-4a0f-af37-7cd1a9454ddb" providerId="ADAL" clId="{E577911B-AE22-4398-B78E-8122448A6E8B}" dt="2026-03-22T13:03:27.697" v="2561" actId="20577"/>
          <ac:spMkLst>
            <pc:docMk/>
            <pc:sldMk cId="3917074809" sldId="276"/>
            <ac:spMk id="5" creationId="{D62E25F8-8428-CF93-B385-A172045E1AA0}"/>
          </ac:spMkLst>
        </pc:spChg>
        <pc:picChg chg="add del mod">
          <ac:chgData name="Tichackova Martina" userId="4d36fecc-ba6c-4a0f-af37-7cd1a9454ddb" providerId="ADAL" clId="{E577911B-AE22-4398-B78E-8122448A6E8B}" dt="2026-03-22T13:59:09.830" v="3595" actId="21"/>
          <ac:picMkLst>
            <pc:docMk/>
            <pc:sldMk cId="3917074809" sldId="276"/>
            <ac:picMk id="3" creationId="{B2B8799D-05D3-8E30-3156-A223A4F45694}"/>
          </ac:picMkLst>
        </pc:picChg>
        <pc:picChg chg="del">
          <ac:chgData name="Tichackova Martina" userId="4d36fecc-ba6c-4a0f-af37-7cd1a9454ddb" providerId="ADAL" clId="{E577911B-AE22-4398-B78E-8122448A6E8B}" dt="2026-03-22T13:58:59.664" v="3592" actId="478"/>
          <ac:picMkLst>
            <pc:docMk/>
            <pc:sldMk cId="3917074809" sldId="276"/>
            <ac:picMk id="4" creationId="{89583AAE-C51C-CA56-1B59-CF413547F5AA}"/>
          </ac:picMkLst>
        </pc:picChg>
        <pc:picChg chg="add">
          <ac:chgData name="Tichackova Martina" userId="4d36fecc-ba6c-4a0f-af37-7cd1a9454ddb" providerId="ADAL" clId="{E577911B-AE22-4398-B78E-8122448A6E8B}" dt="2026-03-22T13:59:02.882" v="3593"/>
          <ac:picMkLst>
            <pc:docMk/>
            <pc:sldMk cId="3917074809" sldId="276"/>
            <ac:picMk id="8" creationId="{5C1711D2-6DE7-DEF1-EDEE-B162418856EE}"/>
          </ac:picMkLst>
        </pc:picChg>
        <pc:picChg chg="add mod">
          <ac:chgData name="Tichackova Martina" userId="4d36fecc-ba6c-4a0f-af37-7cd1a9454ddb" providerId="ADAL" clId="{E577911B-AE22-4398-B78E-8122448A6E8B}" dt="2026-03-22T13:59:13.049" v="3596" actId="14826"/>
          <ac:picMkLst>
            <pc:docMk/>
            <pc:sldMk cId="3917074809" sldId="276"/>
            <ac:picMk id="10" creationId="{2313011A-6D61-71A7-A392-EC229C8787FE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3:54:37.165" v="3423" actId="14826"/>
        <pc:sldMkLst>
          <pc:docMk/>
          <pc:sldMk cId="311121961" sldId="277"/>
        </pc:sldMkLst>
        <pc:spChg chg="mod">
          <ac:chgData name="Tichackova Martina" userId="4d36fecc-ba6c-4a0f-af37-7cd1a9454ddb" providerId="ADAL" clId="{E577911B-AE22-4398-B78E-8122448A6E8B}" dt="2026-03-22T13:03:23.941" v="2560" actId="20577"/>
          <ac:spMkLst>
            <pc:docMk/>
            <pc:sldMk cId="311121961" sldId="277"/>
            <ac:spMk id="5" creationId="{1944853B-480F-F4C1-E63A-8113D0BFD2E7}"/>
          </ac:spMkLst>
        </pc:spChg>
        <pc:picChg chg="add del mod">
          <ac:chgData name="Tichackova Martina" userId="4d36fecc-ba6c-4a0f-af37-7cd1a9454ddb" providerId="ADAL" clId="{E577911B-AE22-4398-B78E-8122448A6E8B}" dt="2026-03-22T13:54:31.696" v="3422" actId="21"/>
          <ac:picMkLst>
            <pc:docMk/>
            <pc:sldMk cId="311121961" sldId="277"/>
            <ac:picMk id="3" creationId="{04F34C03-C267-F533-6335-626750305467}"/>
          </ac:picMkLst>
        </pc:picChg>
        <pc:picChg chg="mod">
          <ac:chgData name="Tichackova Martina" userId="4d36fecc-ba6c-4a0f-af37-7cd1a9454ddb" providerId="ADAL" clId="{E577911B-AE22-4398-B78E-8122448A6E8B}" dt="2026-03-22T13:54:37.165" v="3423" actId="14826"/>
          <ac:picMkLst>
            <pc:docMk/>
            <pc:sldMk cId="311121961" sldId="277"/>
            <ac:picMk id="4" creationId="{1CBB448E-7C25-BF49-094E-9215FE60996E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3:39:33.386" v="3196" actId="14826"/>
        <pc:sldMkLst>
          <pc:docMk/>
          <pc:sldMk cId="529066538" sldId="278"/>
        </pc:sldMkLst>
        <pc:spChg chg="mod">
          <ac:chgData name="Tichackova Martina" userId="4d36fecc-ba6c-4a0f-af37-7cd1a9454ddb" providerId="ADAL" clId="{E577911B-AE22-4398-B78E-8122448A6E8B}" dt="2026-03-22T13:03:19.061" v="2559" actId="20577"/>
          <ac:spMkLst>
            <pc:docMk/>
            <pc:sldMk cId="529066538" sldId="278"/>
            <ac:spMk id="5" creationId="{300003FB-3D42-9168-232C-1085198EC396}"/>
          </ac:spMkLst>
        </pc:spChg>
        <pc:picChg chg="mod">
          <ac:chgData name="Tichackova Martina" userId="4d36fecc-ba6c-4a0f-af37-7cd1a9454ddb" providerId="ADAL" clId="{E577911B-AE22-4398-B78E-8122448A6E8B}" dt="2026-03-22T13:39:33.386" v="3196" actId="14826"/>
          <ac:picMkLst>
            <pc:docMk/>
            <pc:sldMk cId="529066538" sldId="278"/>
            <ac:picMk id="4" creationId="{53AC26CE-B80E-92B4-064F-D2DB66BE691C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08:26.333" v="3991" actId="14826"/>
        <pc:sldMkLst>
          <pc:docMk/>
          <pc:sldMk cId="3423026529" sldId="279"/>
        </pc:sldMkLst>
        <pc:spChg chg="mod">
          <ac:chgData name="Tichackova Martina" userId="4d36fecc-ba6c-4a0f-af37-7cd1a9454ddb" providerId="ADAL" clId="{E577911B-AE22-4398-B78E-8122448A6E8B}" dt="2026-03-22T13:04:00.381" v="2570" actId="20577"/>
          <ac:spMkLst>
            <pc:docMk/>
            <pc:sldMk cId="3423026529" sldId="279"/>
            <ac:spMk id="5" creationId="{8C2C583E-D554-E714-5771-F3CB66E56FB6}"/>
          </ac:spMkLst>
        </pc:spChg>
        <pc:picChg chg="mod">
          <ac:chgData name="Tichackova Martina" userId="4d36fecc-ba6c-4a0f-af37-7cd1a9454ddb" providerId="ADAL" clId="{E577911B-AE22-4398-B78E-8122448A6E8B}" dt="2026-03-22T14:08:26.333" v="3991" actId="14826"/>
          <ac:picMkLst>
            <pc:docMk/>
            <pc:sldMk cId="3423026529" sldId="279"/>
            <ac:picMk id="4" creationId="{CFBE731B-A0DA-10E3-5F6B-B8201DADE0F3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29:25.349" v="4509" actId="478"/>
        <pc:sldMkLst>
          <pc:docMk/>
          <pc:sldMk cId="370503092" sldId="280"/>
        </pc:sldMkLst>
        <pc:spChg chg="mod">
          <ac:chgData name="Tichackova Martina" userId="4d36fecc-ba6c-4a0f-af37-7cd1a9454ddb" providerId="ADAL" clId="{E577911B-AE22-4398-B78E-8122448A6E8B}" dt="2026-03-22T13:04:22.661" v="2578" actId="20577"/>
          <ac:spMkLst>
            <pc:docMk/>
            <pc:sldMk cId="370503092" sldId="280"/>
            <ac:spMk id="5" creationId="{DB3F3C68-3C6D-B737-3F04-F0388895A5A0}"/>
          </ac:spMkLst>
        </pc:spChg>
        <pc:spChg chg="add del">
          <ac:chgData name="Tichackova Martina" userId="4d36fecc-ba6c-4a0f-af37-7cd1a9454ddb" providerId="ADAL" clId="{E577911B-AE22-4398-B78E-8122448A6E8B}" dt="2026-03-22T14:29:25.349" v="4509" actId="478"/>
          <ac:spMkLst>
            <pc:docMk/>
            <pc:sldMk cId="370503092" sldId="280"/>
            <ac:spMk id="7" creationId="{398F533C-2033-74EF-9B1D-BCB6BEC286FB}"/>
          </ac:spMkLst>
        </pc:spChg>
        <pc:picChg chg="mod">
          <ac:chgData name="Tichackova Martina" userId="4d36fecc-ba6c-4a0f-af37-7cd1a9454ddb" providerId="ADAL" clId="{E577911B-AE22-4398-B78E-8122448A6E8B}" dt="2026-03-22T14:29:12.488" v="4505" actId="14826"/>
          <ac:picMkLst>
            <pc:docMk/>
            <pc:sldMk cId="370503092" sldId="280"/>
            <ac:picMk id="4" creationId="{AA7E7B5B-1611-B06B-E8E4-78E87FE17ACE}"/>
          </ac:picMkLst>
        </pc:picChg>
        <pc:picChg chg="add del">
          <ac:chgData name="Tichackova Martina" userId="4d36fecc-ba6c-4a0f-af37-7cd1a9454ddb" providerId="ADAL" clId="{E577911B-AE22-4398-B78E-8122448A6E8B}" dt="2026-03-22T14:29:24.818" v="4508" actId="478"/>
          <ac:picMkLst>
            <pc:docMk/>
            <pc:sldMk cId="370503092" sldId="280"/>
            <ac:picMk id="9" creationId="{1E67E0B0-7281-8328-2FF5-5013990AF2DD}"/>
          </ac:picMkLst>
        </pc:picChg>
      </pc:sldChg>
      <pc:sldChg chg="addSp delSp modSp add del mod">
        <pc:chgData name="Tichackova Martina" userId="4d36fecc-ba6c-4a0f-af37-7cd1a9454ddb" providerId="ADAL" clId="{E577911B-AE22-4398-B78E-8122448A6E8B}" dt="2026-03-22T14:23:34.347" v="4338" actId="14826"/>
        <pc:sldMkLst>
          <pc:docMk/>
          <pc:sldMk cId="1590661686" sldId="281"/>
        </pc:sldMkLst>
        <pc:spChg chg="mod">
          <ac:chgData name="Tichackova Martina" userId="4d36fecc-ba6c-4a0f-af37-7cd1a9454ddb" providerId="ADAL" clId="{E577911B-AE22-4398-B78E-8122448A6E8B}" dt="2026-03-22T13:04:11.972" v="2574" actId="20577"/>
          <ac:spMkLst>
            <pc:docMk/>
            <pc:sldMk cId="1590661686" sldId="281"/>
            <ac:spMk id="5" creationId="{BED20ACE-B5D8-34C9-BAC5-F10879A4D929}"/>
          </ac:spMkLst>
        </pc:spChg>
        <pc:picChg chg="add del mod modCrop">
          <ac:chgData name="Tichackova Martina" userId="4d36fecc-ba6c-4a0f-af37-7cd1a9454ddb" providerId="ADAL" clId="{E577911B-AE22-4398-B78E-8122448A6E8B}" dt="2026-03-22T14:23:30.590" v="4337" actId="21"/>
          <ac:picMkLst>
            <pc:docMk/>
            <pc:sldMk cId="1590661686" sldId="281"/>
            <ac:picMk id="2" creationId="{A5E5D362-B7E7-9BB9-A271-FE46728C7E13}"/>
          </ac:picMkLst>
        </pc:picChg>
        <pc:picChg chg="add mod">
          <ac:chgData name="Tichackova Martina" userId="4d36fecc-ba6c-4a0f-af37-7cd1a9454ddb" providerId="ADAL" clId="{E577911B-AE22-4398-B78E-8122448A6E8B}" dt="2026-03-22T14:23:34.347" v="4338" actId="14826"/>
          <ac:picMkLst>
            <pc:docMk/>
            <pc:sldMk cId="1590661686" sldId="281"/>
            <ac:picMk id="3" creationId="{7562B258-DAB6-1F01-348B-33B0D4AB749E}"/>
          </ac:picMkLst>
        </pc:picChg>
        <pc:picChg chg="del">
          <ac:chgData name="Tichackova Martina" userId="4d36fecc-ba6c-4a0f-af37-7cd1a9454ddb" providerId="ADAL" clId="{E577911B-AE22-4398-B78E-8122448A6E8B}" dt="2026-03-22T14:23:14.519" v="4335" actId="478"/>
          <ac:picMkLst>
            <pc:docMk/>
            <pc:sldMk cId="1590661686" sldId="281"/>
            <ac:picMk id="4" creationId="{305A8508-F7D6-19B3-9EFA-3D7C728BEBC8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26:53.948" v="4413" actId="478"/>
        <pc:sldMkLst>
          <pc:docMk/>
          <pc:sldMk cId="2994502975" sldId="282"/>
        </pc:sldMkLst>
        <pc:spChg chg="mod">
          <ac:chgData name="Tichackova Martina" userId="4d36fecc-ba6c-4a0f-af37-7cd1a9454ddb" providerId="ADAL" clId="{E577911B-AE22-4398-B78E-8122448A6E8B}" dt="2026-03-22T13:04:17.397" v="2576" actId="20577"/>
          <ac:spMkLst>
            <pc:docMk/>
            <pc:sldMk cId="2994502975" sldId="282"/>
            <ac:spMk id="5" creationId="{3ECB5145-C069-26EB-8DBB-C026C3BC6251}"/>
          </ac:spMkLst>
        </pc:spChg>
        <pc:spChg chg="add del">
          <ac:chgData name="Tichackova Martina" userId="4d36fecc-ba6c-4a0f-af37-7cd1a9454ddb" providerId="ADAL" clId="{E577911B-AE22-4398-B78E-8122448A6E8B}" dt="2026-03-22T14:26:53.120" v="4412" actId="478"/>
          <ac:spMkLst>
            <pc:docMk/>
            <pc:sldMk cId="2994502975" sldId="282"/>
            <ac:spMk id="6" creationId="{17353BAA-6F04-FAB9-5947-5C808C4F9E0D}"/>
          </ac:spMkLst>
        </pc:spChg>
        <pc:spChg chg="add mod">
          <ac:chgData name="Tichackova Martina" userId="4d36fecc-ba6c-4a0f-af37-7cd1a9454ddb" providerId="ADAL" clId="{E577911B-AE22-4398-B78E-8122448A6E8B}" dt="2026-03-22T14:26:23.838" v="4411"/>
          <ac:spMkLst>
            <pc:docMk/>
            <pc:sldMk cId="2994502975" sldId="282"/>
            <ac:spMk id="8" creationId="{09CB2D99-63FA-2877-B93C-82FB6C42E886}"/>
          </ac:spMkLst>
        </pc:spChg>
        <pc:picChg chg="add del mod">
          <ac:chgData name="Tichackova Martina" userId="4d36fecc-ba6c-4a0f-af37-7cd1a9454ddb" providerId="ADAL" clId="{E577911B-AE22-4398-B78E-8122448A6E8B}" dt="2026-03-22T14:25:54.908" v="4407" actId="21"/>
          <ac:picMkLst>
            <pc:docMk/>
            <pc:sldMk cId="2994502975" sldId="282"/>
            <ac:picMk id="3" creationId="{4BACB528-9358-C0A8-B547-58A2E9EC787B}"/>
          </ac:picMkLst>
        </pc:picChg>
        <pc:picChg chg="mod">
          <ac:chgData name="Tichackova Martina" userId="4d36fecc-ba6c-4a0f-af37-7cd1a9454ddb" providerId="ADAL" clId="{E577911B-AE22-4398-B78E-8122448A6E8B}" dt="2026-03-22T14:25:59.338" v="4408" actId="14826"/>
          <ac:picMkLst>
            <pc:docMk/>
            <pc:sldMk cId="2994502975" sldId="282"/>
            <ac:picMk id="4" creationId="{358BBB16-32BB-DBB4-A204-8A6534457EAD}"/>
          </ac:picMkLst>
        </pc:picChg>
        <pc:picChg chg="add del">
          <ac:chgData name="Tichackova Martina" userId="4d36fecc-ba6c-4a0f-af37-7cd1a9454ddb" providerId="ADAL" clId="{E577911B-AE22-4398-B78E-8122448A6E8B}" dt="2026-03-22T14:26:53.948" v="4413" actId="478"/>
          <ac:picMkLst>
            <pc:docMk/>
            <pc:sldMk cId="2994502975" sldId="282"/>
            <ac:picMk id="11" creationId="{70734484-C0C5-C13C-45BE-7AE254F0EABD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15:37.762" v="4175" actId="14826"/>
        <pc:sldMkLst>
          <pc:docMk/>
          <pc:sldMk cId="2128556608" sldId="283"/>
        </pc:sldMkLst>
        <pc:spChg chg="mod">
          <ac:chgData name="Tichackova Martina" userId="4d36fecc-ba6c-4a0f-af37-7cd1a9454ddb" providerId="ADAL" clId="{E577911B-AE22-4398-B78E-8122448A6E8B}" dt="2026-03-22T13:04:05.771" v="2572" actId="20577"/>
          <ac:spMkLst>
            <pc:docMk/>
            <pc:sldMk cId="2128556608" sldId="283"/>
            <ac:spMk id="5" creationId="{6E97B691-6499-CD15-3C7D-7076598CB827}"/>
          </ac:spMkLst>
        </pc:spChg>
        <pc:picChg chg="mod">
          <ac:chgData name="Tichackova Martina" userId="4d36fecc-ba6c-4a0f-af37-7cd1a9454ddb" providerId="ADAL" clId="{E577911B-AE22-4398-B78E-8122448A6E8B}" dt="2026-03-22T14:15:37.762" v="4175" actId="14826"/>
          <ac:picMkLst>
            <pc:docMk/>
            <pc:sldMk cId="2128556608" sldId="283"/>
            <ac:picMk id="4" creationId="{69B05DC2-151C-A7EC-5801-CB7137EDA39B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40:39.318" v="4615" actId="14826"/>
        <pc:sldMkLst>
          <pc:docMk/>
          <pc:sldMk cId="1262925828" sldId="284"/>
        </pc:sldMkLst>
        <pc:spChg chg="mod">
          <ac:chgData name="Tichackova Martina" userId="4d36fecc-ba6c-4a0f-af37-7cd1a9454ddb" providerId="ADAL" clId="{E577911B-AE22-4398-B78E-8122448A6E8B}" dt="2026-03-22T13:04:35.201" v="2581" actId="20577"/>
          <ac:spMkLst>
            <pc:docMk/>
            <pc:sldMk cId="1262925828" sldId="284"/>
            <ac:spMk id="5" creationId="{6CCA2513-8C37-71E9-8117-FFE0491024CD}"/>
          </ac:spMkLst>
        </pc:spChg>
        <pc:picChg chg="add del mod">
          <ac:chgData name="Tichackova Martina" userId="4d36fecc-ba6c-4a0f-af37-7cd1a9454ddb" providerId="ADAL" clId="{E577911B-AE22-4398-B78E-8122448A6E8B}" dt="2026-03-22T14:40:33.920" v="4614" actId="21"/>
          <ac:picMkLst>
            <pc:docMk/>
            <pc:sldMk cId="1262925828" sldId="284"/>
            <ac:picMk id="3" creationId="{F7CD89A5-F37D-E496-1233-B642459FFFFA}"/>
          </ac:picMkLst>
        </pc:picChg>
        <pc:picChg chg="mod">
          <ac:chgData name="Tichackova Martina" userId="4d36fecc-ba6c-4a0f-af37-7cd1a9454ddb" providerId="ADAL" clId="{E577911B-AE22-4398-B78E-8122448A6E8B}" dt="2026-03-22T14:40:39.318" v="4615" actId="14826"/>
          <ac:picMkLst>
            <pc:docMk/>
            <pc:sldMk cId="1262925828" sldId="284"/>
            <ac:picMk id="4" creationId="{57EA35EE-1269-7B01-B5B9-5E5F1751ADE4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35:25.350" v="4583" actId="14826"/>
        <pc:sldMkLst>
          <pc:docMk/>
          <pc:sldMk cId="2884188065" sldId="285"/>
        </pc:sldMkLst>
        <pc:spChg chg="mod">
          <ac:chgData name="Tichackova Martina" userId="4d36fecc-ba6c-4a0f-af37-7cd1a9454ddb" providerId="ADAL" clId="{E577911B-AE22-4398-B78E-8122448A6E8B}" dt="2026-03-22T13:04:40.701" v="2582" actId="20577"/>
          <ac:spMkLst>
            <pc:docMk/>
            <pc:sldMk cId="2884188065" sldId="285"/>
            <ac:spMk id="5" creationId="{3B25402A-0D29-11F7-A41B-C6CA56DDDA4A}"/>
          </ac:spMkLst>
        </pc:spChg>
        <pc:picChg chg="mod">
          <ac:chgData name="Tichackova Martina" userId="4d36fecc-ba6c-4a0f-af37-7cd1a9454ddb" providerId="ADAL" clId="{E577911B-AE22-4398-B78E-8122448A6E8B}" dt="2026-03-22T14:35:25.350" v="4583" actId="14826"/>
          <ac:picMkLst>
            <pc:docMk/>
            <pc:sldMk cId="2884188065" sldId="285"/>
            <ac:picMk id="4" creationId="{B41B8546-EDEC-E0F9-D29D-962671B93064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1:47.469" v="5477" actId="20577"/>
        <pc:sldMkLst>
          <pc:docMk/>
          <pc:sldMk cId="3259329947" sldId="286"/>
        </pc:sldMkLst>
        <pc:spChg chg="add mod">
          <ac:chgData name="Tichackova Martina" userId="4d36fecc-ba6c-4a0f-af37-7cd1a9454ddb" providerId="ADAL" clId="{E577911B-AE22-4398-B78E-8122448A6E8B}" dt="2026-03-22T18:51:47.469" v="5477" actId="20577"/>
          <ac:spMkLst>
            <pc:docMk/>
            <pc:sldMk cId="3259329947" sldId="286"/>
            <ac:spMk id="2" creationId="{E2A2FEAB-5081-BCF0-26CA-A19E37E52B75}"/>
          </ac:spMkLst>
        </pc:spChg>
        <pc:spChg chg="del">
          <ac:chgData name="Tichackova Martina" userId="4d36fecc-ba6c-4a0f-af37-7cd1a9454ddb" providerId="ADAL" clId="{E577911B-AE22-4398-B78E-8122448A6E8B}" dt="2026-03-22T13:05:05.168" v="2584" actId="478"/>
          <ac:spMkLst>
            <pc:docMk/>
            <pc:sldMk cId="3259329947" sldId="286"/>
            <ac:spMk id="6" creationId="{50F66FEF-91AF-2DBD-62A1-122733BBD18A}"/>
          </ac:spMkLst>
        </pc:spChg>
        <pc:picChg chg="del">
          <ac:chgData name="Tichackova Martina" userId="4d36fecc-ba6c-4a0f-af37-7cd1a9454ddb" providerId="ADAL" clId="{E577911B-AE22-4398-B78E-8122448A6E8B}" dt="2026-03-22T13:05:07.311" v="2585" actId="478"/>
          <ac:picMkLst>
            <pc:docMk/>
            <pc:sldMk cId="3259329947" sldId="286"/>
            <ac:picMk id="11" creationId="{264A31AF-E8AF-6DC0-C251-2197AFA2D4A8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1:56.920" v="5479" actId="20577"/>
        <pc:sldMkLst>
          <pc:docMk/>
          <pc:sldMk cId="1863324851" sldId="287"/>
        </pc:sldMkLst>
        <pc:spChg chg="add mod">
          <ac:chgData name="Tichackova Martina" userId="4d36fecc-ba6c-4a0f-af37-7cd1a9454ddb" providerId="ADAL" clId="{E577911B-AE22-4398-B78E-8122448A6E8B}" dt="2026-03-22T18:51:56.920" v="5479" actId="20577"/>
          <ac:spMkLst>
            <pc:docMk/>
            <pc:sldMk cId="1863324851" sldId="287"/>
            <ac:spMk id="3" creationId="{1B8E39EF-03F9-7AA6-14FD-99E2258ADB07}"/>
          </ac:spMkLst>
        </pc:spChg>
        <pc:spChg chg="del mod">
          <ac:chgData name="Tichackova Martina" userId="4d36fecc-ba6c-4a0f-af37-7cd1a9454ddb" providerId="ADAL" clId="{E577911B-AE22-4398-B78E-8122448A6E8B}" dt="2026-03-22T13:09:12.071" v="2701"/>
          <ac:spMkLst>
            <pc:docMk/>
            <pc:sldMk cId="1863324851" sldId="287"/>
            <ac:spMk id="7" creationId="{9CA78658-1898-3064-0C10-A05FE4C98512}"/>
          </ac:spMkLst>
        </pc:spChg>
        <pc:picChg chg="del">
          <ac:chgData name="Tichackova Martina" userId="4d36fecc-ba6c-4a0f-af37-7cd1a9454ddb" providerId="ADAL" clId="{E577911B-AE22-4398-B78E-8122448A6E8B}" dt="2026-03-22T13:09:12.061" v="2699" actId="478"/>
          <ac:picMkLst>
            <pc:docMk/>
            <pc:sldMk cId="1863324851" sldId="287"/>
            <ac:picMk id="9" creationId="{A278901E-DD76-2731-15AE-A3369D90EA6B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2:44.700" v="5493" actId="20577"/>
        <pc:sldMkLst>
          <pc:docMk/>
          <pc:sldMk cId="2370146384" sldId="288"/>
        </pc:sldMkLst>
        <pc:spChg chg="add mod">
          <ac:chgData name="Tichackova Martina" userId="4d36fecc-ba6c-4a0f-af37-7cd1a9454ddb" providerId="ADAL" clId="{E577911B-AE22-4398-B78E-8122448A6E8B}" dt="2026-03-22T18:52:44.700" v="5493" actId="20577"/>
          <ac:spMkLst>
            <pc:docMk/>
            <pc:sldMk cId="2370146384" sldId="288"/>
            <ac:spMk id="2" creationId="{14E94E52-C34A-5BCA-1BF4-242243261192}"/>
          </ac:spMkLst>
        </pc:spChg>
        <pc:spChg chg="del">
          <ac:chgData name="Tichackova Martina" userId="4d36fecc-ba6c-4a0f-af37-7cd1a9454ddb" providerId="ADAL" clId="{E577911B-AE22-4398-B78E-8122448A6E8B}" dt="2026-03-22T13:13:23.598" v="2760" actId="478"/>
          <ac:spMkLst>
            <pc:docMk/>
            <pc:sldMk cId="2370146384" sldId="288"/>
            <ac:spMk id="7" creationId="{38A3A03F-D3B3-4348-9ACD-9E93E99F8878}"/>
          </ac:spMkLst>
        </pc:spChg>
        <pc:picChg chg="del">
          <ac:chgData name="Tichackova Martina" userId="4d36fecc-ba6c-4a0f-af37-7cd1a9454ddb" providerId="ADAL" clId="{E577911B-AE22-4398-B78E-8122448A6E8B}" dt="2026-03-22T13:13:25.131" v="2761" actId="478"/>
          <ac:picMkLst>
            <pc:docMk/>
            <pc:sldMk cId="2370146384" sldId="288"/>
            <ac:picMk id="9" creationId="{646A0EDA-34FB-C587-D42F-995B86BBC244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3:28:41.249" v="3195" actId="729"/>
        <pc:sldMkLst>
          <pc:docMk/>
          <pc:sldMk cId="4206653595" sldId="289"/>
        </pc:sldMkLst>
        <pc:spChg chg="add mod">
          <ac:chgData name="Tichackova Martina" userId="4d36fecc-ba6c-4a0f-af37-7cd1a9454ddb" providerId="ADAL" clId="{E577911B-AE22-4398-B78E-8122448A6E8B}" dt="2026-03-22T13:28:33.713" v="3194" actId="20577"/>
          <ac:spMkLst>
            <pc:docMk/>
            <pc:sldMk cId="4206653595" sldId="289"/>
            <ac:spMk id="2" creationId="{25ACA029-A569-8B65-9C3E-250A46B7AA92}"/>
          </ac:spMkLst>
        </pc:spChg>
        <pc:spChg chg="del">
          <ac:chgData name="Tichackova Martina" userId="4d36fecc-ba6c-4a0f-af37-7cd1a9454ddb" providerId="ADAL" clId="{E577911B-AE22-4398-B78E-8122448A6E8B}" dt="2026-03-22T13:22:19.301" v="2948" actId="478"/>
          <ac:spMkLst>
            <pc:docMk/>
            <pc:sldMk cId="4206653595" sldId="289"/>
            <ac:spMk id="7" creationId="{C92CB523-E5AF-62FE-04D3-E1526E9401A4}"/>
          </ac:spMkLst>
        </pc:spChg>
        <pc:picChg chg="del">
          <ac:chgData name="Tichackova Martina" userId="4d36fecc-ba6c-4a0f-af37-7cd1a9454ddb" providerId="ADAL" clId="{E577911B-AE22-4398-B78E-8122448A6E8B}" dt="2026-03-22T13:22:20.851" v="2949" actId="478"/>
          <ac:picMkLst>
            <pc:docMk/>
            <pc:sldMk cId="4206653595" sldId="289"/>
            <ac:picMk id="9" creationId="{B5A51443-A35A-1E33-C1E6-6EFCF247CFC0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4:06.483" v="5497" actId="20577"/>
        <pc:sldMkLst>
          <pc:docMk/>
          <pc:sldMk cId="2878089319" sldId="290"/>
        </pc:sldMkLst>
        <pc:spChg chg="add mod">
          <ac:chgData name="Tichackova Martina" userId="4d36fecc-ba6c-4a0f-af37-7cd1a9454ddb" providerId="ADAL" clId="{E577911B-AE22-4398-B78E-8122448A6E8B}" dt="2026-03-22T18:54:06.483" v="5497" actId="20577"/>
          <ac:spMkLst>
            <pc:docMk/>
            <pc:sldMk cId="2878089319" sldId="290"/>
            <ac:spMk id="2" creationId="{AE922174-AEA6-6414-2994-A5B1C60A4B91}"/>
          </ac:spMkLst>
        </pc:spChg>
        <pc:spChg chg="del">
          <ac:chgData name="Tichackova Martina" userId="4d36fecc-ba6c-4a0f-af37-7cd1a9454ddb" providerId="ADAL" clId="{E577911B-AE22-4398-B78E-8122448A6E8B}" dt="2026-03-22T13:39:41.250" v="3198" actId="478"/>
          <ac:spMkLst>
            <pc:docMk/>
            <pc:sldMk cId="2878089319" sldId="290"/>
            <ac:spMk id="7" creationId="{A6D3FE5E-AAE7-0798-03F2-45F4AE2EDC96}"/>
          </ac:spMkLst>
        </pc:spChg>
        <pc:picChg chg="del">
          <ac:chgData name="Tichackova Martina" userId="4d36fecc-ba6c-4a0f-af37-7cd1a9454ddb" providerId="ADAL" clId="{E577911B-AE22-4398-B78E-8122448A6E8B}" dt="2026-03-22T13:39:43.032" v="3199" actId="478"/>
          <ac:picMkLst>
            <pc:docMk/>
            <pc:sldMk cId="2878089319" sldId="290"/>
            <ac:picMk id="9" creationId="{4B9676A9-669F-AE5E-AAFA-390268E959B0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4:34.730" v="5503" actId="20577"/>
        <pc:sldMkLst>
          <pc:docMk/>
          <pc:sldMk cId="3373732114" sldId="291"/>
        </pc:sldMkLst>
        <pc:spChg chg="add mod">
          <ac:chgData name="Tichackova Martina" userId="4d36fecc-ba6c-4a0f-af37-7cd1a9454ddb" providerId="ADAL" clId="{E577911B-AE22-4398-B78E-8122448A6E8B}" dt="2026-03-22T18:54:34.730" v="5503" actId="20577"/>
          <ac:spMkLst>
            <pc:docMk/>
            <pc:sldMk cId="3373732114" sldId="291"/>
            <ac:spMk id="2" creationId="{584655E5-7AB7-FB22-1E1A-FD5A51C71201}"/>
          </ac:spMkLst>
        </pc:spChg>
        <pc:spChg chg="del">
          <ac:chgData name="Tichackova Martina" userId="4d36fecc-ba6c-4a0f-af37-7cd1a9454ddb" providerId="ADAL" clId="{E577911B-AE22-4398-B78E-8122448A6E8B}" dt="2026-03-22T13:54:49.229" v="3425" actId="478"/>
          <ac:spMkLst>
            <pc:docMk/>
            <pc:sldMk cId="3373732114" sldId="291"/>
            <ac:spMk id="6" creationId="{A73CAF14-8FC5-C8FC-7580-C15CD0875F9A}"/>
          </ac:spMkLst>
        </pc:spChg>
        <pc:picChg chg="del">
          <ac:chgData name="Tichackova Martina" userId="4d36fecc-ba6c-4a0f-af37-7cd1a9454ddb" providerId="ADAL" clId="{E577911B-AE22-4398-B78E-8122448A6E8B}" dt="2026-03-22T13:54:50.729" v="3426" actId="478"/>
          <ac:picMkLst>
            <pc:docMk/>
            <pc:sldMk cId="3373732114" sldId="291"/>
            <ac:picMk id="11" creationId="{741C7F9C-0EDF-3934-8AC2-AA1C94FB089C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02:43.212" v="3834" actId="729"/>
        <pc:sldMkLst>
          <pc:docMk/>
          <pc:sldMk cId="642183297" sldId="292"/>
        </pc:sldMkLst>
        <pc:spChg chg="add mod">
          <ac:chgData name="Tichackova Martina" userId="4d36fecc-ba6c-4a0f-af37-7cd1a9454ddb" providerId="ADAL" clId="{E577911B-AE22-4398-B78E-8122448A6E8B}" dt="2026-03-22T14:02:34.167" v="3833" actId="20577"/>
          <ac:spMkLst>
            <pc:docMk/>
            <pc:sldMk cId="642183297" sldId="292"/>
            <ac:spMk id="2" creationId="{7FE4FB4F-844E-A585-131A-88EBE7832DF8}"/>
          </ac:spMkLst>
        </pc:spChg>
        <pc:spChg chg="del">
          <ac:chgData name="Tichackova Martina" userId="4d36fecc-ba6c-4a0f-af37-7cd1a9454ddb" providerId="ADAL" clId="{E577911B-AE22-4398-B78E-8122448A6E8B}" dt="2026-03-22T13:59:22.117" v="3598" actId="478"/>
          <ac:spMkLst>
            <pc:docMk/>
            <pc:sldMk cId="642183297" sldId="292"/>
            <ac:spMk id="6" creationId="{FD9DA9F1-E6E7-1BC5-5DEF-D60B4D43FEE1}"/>
          </ac:spMkLst>
        </pc:spChg>
        <pc:picChg chg="del">
          <ac:chgData name="Tichackova Martina" userId="4d36fecc-ba6c-4a0f-af37-7cd1a9454ddb" providerId="ADAL" clId="{E577911B-AE22-4398-B78E-8122448A6E8B}" dt="2026-03-22T13:59:23.676" v="3599" actId="478"/>
          <ac:picMkLst>
            <pc:docMk/>
            <pc:sldMk cId="642183297" sldId="292"/>
            <ac:picMk id="11" creationId="{B89A772E-F039-394E-88B8-53396A86346A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09:26.603" v="3997" actId="20577"/>
        <pc:sldMkLst>
          <pc:docMk/>
          <pc:sldMk cId="768315331" sldId="293"/>
        </pc:sldMkLst>
        <pc:spChg chg="add mod">
          <ac:chgData name="Tichackova Martina" userId="4d36fecc-ba6c-4a0f-af37-7cd1a9454ddb" providerId="ADAL" clId="{E577911B-AE22-4398-B78E-8122448A6E8B}" dt="2026-03-22T14:09:26.603" v="3997" actId="20577"/>
          <ac:spMkLst>
            <pc:docMk/>
            <pc:sldMk cId="768315331" sldId="293"/>
            <ac:spMk id="2" creationId="{3E046B4B-8AE9-82A8-11B9-45D867B8D2E7}"/>
          </ac:spMkLst>
        </pc:spChg>
        <pc:spChg chg="del">
          <ac:chgData name="Tichackova Martina" userId="4d36fecc-ba6c-4a0f-af37-7cd1a9454ddb" providerId="ADAL" clId="{E577911B-AE22-4398-B78E-8122448A6E8B}" dt="2026-03-22T14:03:24.761" v="3837" actId="478"/>
          <ac:spMkLst>
            <pc:docMk/>
            <pc:sldMk cId="768315331" sldId="293"/>
            <ac:spMk id="7" creationId="{FE712D98-643A-4BC8-D68A-E7267DFCF5F0}"/>
          </ac:spMkLst>
        </pc:spChg>
        <pc:picChg chg="del">
          <ac:chgData name="Tichackova Martina" userId="4d36fecc-ba6c-4a0f-af37-7cd1a9454ddb" providerId="ADAL" clId="{E577911B-AE22-4398-B78E-8122448A6E8B}" dt="2026-03-22T14:03:26.163" v="3838" actId="478"/>
          <ac:picMkLst>
            <pc:docMk/>
            <pc:sldMk cId="768315331" sldId="293"/>
            <ac:picMk id="9" creationId="{07759B59-222C-E134-8A5B-9F79A266D9C5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14:09.209" v="4174" actId="20577"/>
        <pc:sldMkLst>
          <pc:docMk/>
          <pc:sldMk cId="3796618363" sldId="294"/>
        </pc:sldMkLst>
        <pc:spChg chg="add mod">
          <ac:chgData name="Tichackova Martina" userId="4d36fecc-ba6c-4a0f-af37-7cd1a9454ddb" providerId="ADAL" clId="{E577911B-AE22-4398-B78E-8122448A6E8B}" dt="2026-03-22T14:14:09.209" v="4174" actId="20577"/>
          <ac:spMkLst>
            <pc:docMk/>
            <pc:sldMk cId="3796618363" sldId="294"/>
            <ac:spMk id="2" creationId="{736E576B-B132-2DB2-0C97-68CDE3417C92}"/>
          </ac:spMkLst>
        </pc:spChg>
        <pc:spChg chg="del">
          <ac:chgData name="Tichackova Martina" userId="4d36fecc-ba6c-4a0f-af37-7cd1a9454ddb" providerId="ADAL" clId="{E577911B-AE22-4398-B78E-8122448A6E8B}" dt="2026-03-22T14:08:33.873" v="3993" actId="478"/>
          <ac:spMkLst>
            <pc:docMk/>
            <pc:sldMk cId="3796618363" sldId="294"/>
            <ac:spMk id="7" creationId="{738AC7B9-275C-B5A2-F016-E4D9B125E18C}"/>
          </ac:spMkLst>
        </pc:spChg>
        <pc:picChg chg="del">
          <ac:chgData name="Tichackova Martina" userId="4d36fecc-ba6c-4a0f-af37-7cd1a9454ddb" providerId="ADAL" clId="{E577911B-AE22-4398-B78E-8122448A6E8B}" dt="2026-03-22T14:08:35.379" v="3994" actId="478"/>
          <ac:picMkLst>
            <pc:docMk/>
            <pc:sldMk cId="3796618363" sldId="294"/>
            <ac:picMk id="9" creationId="{F89AED56-F9DF-7F77-0D50-6E65B96CE18B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21:56.776" v="4332" actId="729"/>
        <pc:sldMkLst>
          <pc:docMk/>
          <pc:sldMk cId="476401457" sldId="295"/>
        </pc:sldMkLst>
        <pc:spChg chg="add mod">
          <ac:chgData name="Tichackova Martina" userId="4d36fecc-ba6c-4a0f-af37-7cd1a9454ddb" providerId="ADAL" clId="{E577911B-AE22-4398-B78E-8122448A6E8B}" dt="2026-03-22T14:21:24.411" v="4331" actId="20577"/>
          <ac:spMkLst>
            <pc:docMk/>
            <pc:sldMk cId="476401457" sldId="295"/>
            <ac:spMk id="2" creationId="{4CD86CB4-52E8-BA20-1760-2FFB42CC5DEA}"/>
          </ac:spMkLst>
        </pc:spChg>
        <pc:spChg chg="del">
          <ac:chgData name="Tichackova Martina" userId="4d36fecc-ba6c-4a0f-af37-7cd1a9454ddb" providerId="ADAL" clId="{E577911B-AE22-4398-B78E-8122448A6E8B}" dt="2026-03-22T14:15:47.120" v="4177" actId="478"/>
          <ac:spMkLst>
            <pc:docMk/>
            <pc:sldMk cId="476401457" sldId="295"/>
            <ac:spMk id="7" creationId="{EAAC45B6-9585-B2BB-E591-77804EA06AAD}"/>
          </ac:spMkLst>
        </pc:spChg>
        <pc:picChg chg="del">
          <ac:chgData name="Tichackova Martina" userId="4d36fecc-ba6c-4a0f-af37-7cd1a9454ddb" providerId="ADAL" clId="{E577911B-AE22-4398-B78E-8122448A6E8B}" dt="2026-03-22T14:15:48.839" v="4178" actId="478"/>
          <ac:picMkLst>
            <pc:docMk/>
            <pc:sldMk cId="476401457" sldId="295"/>
            <ac:picMk id="9" creationId="{1F6AD2A1-B4AB-8D8B-049A-75264CCBA3A4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25:28.820" v="4404" actId="729"/>
        <pc:sldMkLst>
          <pc:docMk/>
          <pc:sldMk cId="3983946406" sldId="296"/>
        </pc:sldMkLst>
        <pc:spChg chg="add mod">
          <ac:chgData name="Tichackova Martina" userId="4d36fecc-ba6c-4a0f-af37-7cd1a9454ddb" providerId="ADAL" clId="{E577911B-AE22-4398-B78E-8122448A6E8B}" dt="2026-03-22T14:25:15.336" v="4403" actId="20577"/>
          <ac:spMkLst>
            <pc:docMk/>
            <pc:sldMk cId="3983946406" sldId="296"/>
            <ac:spMk id="2" creationId="{D564CA04-4932-2010-67EB-6060D0E368D6}"/>
          </ac:spMkLst>
        </pc:spChg>
        <pc:spChg chg="del">
          <ac:chgData name="Tichackova Martina" userId="4d36fecc-ba6c-4a0f-af37-7cd1a9454ddb" providerId="ADAL" clId="{E577911B-AE22-4398-B78E-8122448A6E8B}" dt="2026-03-22T14:23:47.798" v="4340" actId="478"/>
          <ac:spMkLst>
            <pc:docMk/>
            <pc:sldMk cId="3983946406" sldId="296"/>
            <ac:spMk id="6" creationId="{CF72A743-7D5C-9BB1-936B-F86579D76AEE}"/>
          </ac:spMkLst>
        </pc:spChg>
        <pc:picChg chg="del">
          <ac:chgData name="Tichackova Martina" userId="4d36fecc-ba6c-4a0f-af37-7cd1a9454ddb" providerId="ADAL" clId="{E577911B-AE22-4398-B78E-8122448A6E8B}" dt="2026-03-22T14:23:49.544" v="4341" actId="478"/>
          <ac:picMkLst>
            <pc:docMk/>
            <pc:sldMk cId="3983946406" sldId="296"/>
            <ac:picMk id="11" creationId="{37895CCE-9FE5-E014-2EBE-168298C9EBAD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28:25.748" v="4504" actId="729"/>
        <pc:sldMkLst>
          <pc:docMk/>
          <pc:sldMk cId="2344815092" sldId="297"/>
        </pc:sldMkLst>
        <pc:spChg chg="add mod">
          <ac:chgData name="Tichackova Martina" userId="4d36fecc-ba6c-4a0f-af37-7cd1a9454ddb" providerId="ADAL" clId="{E577911B-AE22-4398-B78E-8122448A6E8B}" dt="2026-03-22T14:28:07.110" v="4503" actId="20577"/>
          <ac:spMkLst>
            <pc:docMk/>
            <pc:sldMk cId="2344815092" sldId="297"/>
            <ac:spMk id="2" creationId="{08C55E15-3434-3068-5736-38F9E23E21B8}"/>
          </ac:spMkLst>
        </pc:spChg>
        <pc:spChg chg="del">
          <ac:chgData name="Tichackova Martina" userId="4d36fecc-ba6c-4a0f-af37-7cd1a9454ddb" providerId="ADAL" clId="{E577911B-AE22-4398-B78E-8122448A6E8B}" dt="2026-03-22T14:27:02.461" v="4415" actId="478"/>
          <ac:spMkLst>
            <pc:docMk/>
            <pc:sldMk cId="2344815092" sldId="297"/>
            <ac:spMk id="6" creationId="{76155E8D-7355-D4C4-DB19-38AB508EB6AC}"/>
          </ac:spMkLst>
        </pc:spChg>
        <pc:picChg chg="del">
          <ac:chgData name="Tichackova Martina" userId="4d36fecc-ba6c-4a0f-af37-7cd1a9454ddb" providerId="ADAL" clId="{E577911B-AE22-4398-B78E-8122448A6E8B}" dt="2026-03-22T14:27:03.908" v="4416" actId="478"/>
          <ac:picMkLst>
            <pc:docMk/>
            <pc:sldMk cId="2344815092" sldId="297"/>
            <ac:picMk id="11" creationId="{ED4A303F-C859-CB59-C064-EC60F8EEF515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8:02.030" v="5504" actId="20577"/>
        <pc:sldMkLst>
          <pc:docMk/>
          <pc:sldMk cId="2907936171" sldId="298"/>
        </pc:sldMkLst>
        <pc:spChg chg="add mod">
          <ac:chgData name="Tichackova Martina" userId="4d36fecc-ba6c-4a0f-af37-7cd1a9454ddb" providerId="ADAL" clId="{E577911B-AE22-4398-B78E-8122448A6E8B}" dt="2026-03-22T18:58:02.030" v="5504" actId="20577"/>
          <ac:spMkLst>
            <pc:docMk/>
            <pc:sldMk cId="2907936171" sldId="298"/>
            <ac:spMk id="2" creationId="{8CB870B5-C64D-6C67-6479-1D7EC1469EE7}"/>
          </ac:spMkLst>
        </pc:spChg>
        <pc:spChg chg="del">
          <ac:chgData name="Tichackova Martina" userId="4d36fecc-ba6c-4a0f-af37-7cd1a9454ddb" providerId="ADAL" clId="{E577911B-AE22-4398-B78E-8122448A6E8B}" dt="2026-03-22T14:29:31.482" v="4511" actId="478"/>
          <ac:spMkLst>
            <pc:docMk/>
            <pc:sldMk cId="2907936171" sldId="298"/>
            <ac:spMk id="7" creationId="{A98C0DE9-DD1D-42A0-8D9D-ED6F66CFA3BF}"/>
          </ac:spMkLst>
        </pc:spChg>
        <pc:picChg chg="del">
          <ac:chgData name="Tichackova Martina" userId="4d36fecc-ba6c-4a0f-af37-7cd1a9454ddb" providerId="ADAL" clId="{E577911B-AE22-4398-B78E-8122448A6E8B}" dt="2026-03-22T14:29:33.116" v="4512" actId="478"/>
          <ac:picMkLst>
            <pc:docMk/>
            <pc:sldMk cId="2907936171" sldId="298"/>
            <ac:picMk id="9" creationId="{0180A9E2-9F49-A482-4C4C-00D0063D0450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42:55.501" v="4694" actId="729"/>
        <pc:sldMkLst>
          <pc:docMk/>
          <pc:sldMk cId="1210833483" sldId="299"/>
        </pc:sldMkLst>
        <pc:spChg chg="add mod">
          <ac:chgData name="Tichackova Martina" userId="4d36fecc-ba6c-4a0f-af37-7cd1a9454ddb" providerId="ADAL" clId="{E577911B-AE22-4398-B78E-8122448A6E8B}" dt="2026-03-22T14:36:13.972" v="4611" actId="20577"/>
          <ac:spMkLst>
            <pc:docMk/>
            <pc:sldMk cId="1210833483" sldId="299"/>
            <ac:spMk id="2" creationId="{BBA2E26A-AA5D-D04A-CB46-04DEC02D9280}"/>
          </ac:spMkLst>
        </pc:spChg>
        <pc:spChg chg="del">
          <ac:chgData name="Tichackova Martina" userId="4d36fecc-ba6c-4a0f-af37-7cd1a9454ddb" providerId="ADAL" clId="{E577911B-AE22-4398-B78E-8122448A6E8B}" dt="2026-03-22T14:35:32.485" v="4585" actId="478"/>
          <ac:spMkLst>
            <pc:docMk/>
            <pc:sldMk cId="1210833483" sldId="299"/>
            <ac:spMk id="7" creationId="{EBC7C1DF-6F7C-35EF-2920-61D1EA4CABE5}"/>
          </ac:spMkLst>
        </pc:spChg>
        <pc:picChg chg="del">
          <ac:chgData name="Tichackova Martina" userId="4d36fecc-ba6c-4a0f-af37-7cd1a9454ddb" providerId="ADAL" clId="{E577911B-AE22-4398-B78E-8122448A6E8B}" dt="2026-03-22T14:35:34.108" v="4586" actId="478"/>
          <ac:picMkLst>
            <pc:docMk/>
            <pc:sldMk cId="1210833483" sldId="299"/>
            <ac:picMk id="9" creationId="{EB248022-4DB4-E5F3-7843-F21DD29D7908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41:59.762" v="4676" actId="729"/>
        <pc:sldMkLst>
          <pc:docMk/>
          <pc:sldMk cId="2909639013" sldId="300"/>
        </pc:sldMkLst>
        <pc:spChg chg="add mod">
          <ac:chgData name="Tichackova Martina" userId="4d36fecc-ba6c-4a0f-af37-7cd1a9454ddb" providerId="ADAL" clId="{E577911B-AE22-4398-B78E-8122448A6E8B}" dt="2026-03-22T14:41:47.539" v="4675" actId="14100"/>
          <ac:spMkLst>
            <pc:docMk/>
            <pc:sldMk cId="2909639013" sldId="300"/>
            <ac:spMk id="2" creationId="{D50F1837-E67B-00E6-27F9-EDA3799CE8D1}"/>
          </ac:spMkLst>
        </pc:spChg>
        <pc:spChg chg="del">
          <ac:chgData name="Tichackova Martina" userId="4d36fecc-ba6c-4a0f-af37-7cd1a9454ddb" providerId="ADAL" clId="{E577911B-AE22-4398-B78E-8122448A6E8B}" dt="2026-03-22T14:40:49.468" v="4617" actId="478"/>
          <ac:spMkLst>
            <pc:docMk/>
            <pc:sldMk cId="2909639013" sldId="300"/>
            <ac:spMk id="6" creationId="{EA9AD143-09C9-257A-D496-9DF394F3C840}"/>
          </ac:spMkLst>
        </pc:spChg>
        <pc:picChg chg="del">
          <ac:chgData name="Tichackova Martina" userId="4d36fecc-ba6c-4a0f-af37-7cd1a9454ddb" providerId="ADAL" clId="{E577911B-AE22-4398-B78E-8122448A6E8B}" dt="2026-03-22T14:40:51.411" v="4618" actId="478"/>
          <ac:picMkLst>
            <pc:docMk/>
            <pc:sldMk cId="2909639013" sldId="300"/>
            <ac:picMk id="11" creationId="{11B274F8-C54B-9295-B86D-E9696F868F22}"/>
          </ac:picMkLst>
        </pc:picChg>
      </pc:sldChg>
      <pc:sldChg chg="addSp delSp modSp add mod ord">
        <pc:chgData name="Tichackova Martina" userId="4d36fecc-ba6c-4a0f-af37-7cd1a9454ddb" providerId="ADAL" clId="{E577911B-AE22-4398-B78E-8122448A6E8B}" dt="2026-03-22T14:44:46.658" v="4704" actId="14826"/>
        <pc:sldMkLst>
          <pc:docMk/>
          <pc:sldMk cId="2800365336" sldId="301"/>
        </pc:sldMkLst>
        <pc:spChg chg="mod">
          <ac:chgData name="Tichackova Martina" userId="4d36fecc-ba6c-4a0f-af37-7cd1a9454ddb" providerId="ADAL" clId="{E577911B-AE22-4398-B78E-8122448A6E8B}" dt="2026-03-22T14:42:26.574" v="4685" actId="20577"/>
          <ac:spMkLst>
            <pc:docMk/>
            <pc:sldMk cId="2800365336" sldId="301"/>
            <ac:spMk id="5" creationId="{6E3D0E3A-F79A-0415-BDB7-A2BF1439A085}"/>
          </ac:spMkLst>
        </pc:spChg>
        <pc:picChg chg="add del mod">
          <ac:chgData name="Tichackova Martina" userId="4d36fecc-ba6c-4a0f-af37-7cd1a9454ddb" providerId="ADAL" clId="{E577911B-AE22-4398-B78E-8122448A6E8B}" dt="2026-03-22T14:43:55.924" v="4699" actId="21"/>
          <ac:picMkLst>
            <pc:docMk/>
            <pc:sldMk cId="2800365336" sldId="301"/>
            <ac:picMk id="3" creationId="{992D84A5-72AA-7115-E6DD-70A57DA75EAA}"/>
          </ac:picMkLst>
        </pc:picChg>
        <pc:picChg chg="mod">
          <ac:chgData name="Tichackova Martina" userId="4d36fecc-ba6c-4a0f-af37-7cd1a9454ddb" providerId="ADAL" clId="{E577911B-AE22-4398-B78E-8122448A6E8B}" dt="2026-03-22T14:44:46.658" v="4704" actId="14826"/>
          <ac:picMkLst>
            <pc:docMk/>
            <pc:sldMk cId="2800365336" sldId="301"/>
            <ac:picMk id="4" creationId="{DC2318EE-57D5-308E-D187-2FCE061F2B5B}"/>
          </ac:picMkLst>
        </pc:picChg>
        <pc:picChg chg="add del mod">
          <ac:chgData name="Tichackova Martina" userId="4d36fecc-ba6c-4a0f-af37-7cd1a9454ddb" providerId="ADAL" clId="{E577911B-AE22-4398-B78E-8122448A6E8B}" dt="2026-03-22T14:44:42.206" v="4703" actId="21"/>
          <ac:picMkLst>
            <pc:docMk/>
            <pc:sldMk cId="2800365336" sldId="301"/>
            <ac:picMk id="10" creationId="{00969B4A-A92D-DC87-1CB5-49E66E24D3AF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58:49.987" v="4945" actId="14826"/>
        <pc:sldMkLst>
          <pc:docMk/>
          <pc:sldMk cId="2580176544" sldId="302"/>
        </pc:sldMkLst>
        <pc:spChg chg="mod">
          <ac:chgData name="Tichackova Martina" userId="4d36fecc-ba6c-4a0f-af37-7cd1a9454ddb" providerId="ADAL" clId="{E577911B-AE22-4398-B78E-8122448A6E8B}" dt="2026-03-22T14:42:46.281" v="4693" actId="20577"/>
          <ac:spMkLst>
            <pc:docMk/>
            <pc:sldMk cId="2580176544" sldId="302"/>
            <ac:spMk id="5" creationId="{8678C5C1-985E-5FC4-C909-54206025C1FD}"/>
          </ac:spMkLst>
        </pc:spChg>
        <pc:picChg chg="add mod">
          <ac:chgData name="Tichackova Martina" userId="4d36fecc-ba6c-4a0f-af37-7cd1a9454ddb" providerId="ADAL" clId="{E577911B-AE22-4398-B78E-8122448A6E8B}" dt="2026-03-22T14:58:49.987" v="4945" actId="14826"/>
          <ac:picMkLst>
            <pc:docMk/>
            <pc:sldMk cId="2580176544" sldId="302"/>
            <ac:picMk id="2" creationId="{A807E549-FBDF-0C8E-A4A4-18C6927448D5}"/>
          </ac:picMkLst>
        </pc:picChg>
        <pc:picChg chg="del">
          <ac:chgData name="Tichackova Martina" userId="4d36fecc-ba6c-4a0f-af37-7cd1a9454ddb" providerId="ADAL" clId="{E577911B-AE22-4398-B78E-8122448A6E8B}" dt="2026-03-22T14:58:41.323" v="4944" actId="478"/>
          <ac:picMkLst>
            <pc:docMk/>
            <pc:sldMk cId="2580176544" sldId="302"/>
            <ac:picMk id="4" creationId="{F48D16AC-11B4-E9A6-22E3-193529810852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55:13.067" v="4892" actId="14826"/>
        <pc:sldMkLst>
          <pc:docMk/>
          <pc:sldMk cId="1146091107" sldId="303"/>
        </pc:sldMkLst>
        <pc:spChg chg="mod">
          <ac:chgData name="Tichackova Martina" userId="4d36fecc-ba6c-4a0f-af37-7cd1a9454ddb" providerId="ADAL" clId="{E577911B-AE22-4398-B78E-8122448A6E8B}" dt="2026-03-22T14:42:39.758" v="4691" actId="20577"/>
          <ac:spMkLst>
            <pc:docMk/>
            <pc:sldMk cId="1146091107" sldId="303"/>
            <ac:spMk id="5" creationId="{E98FAA05-231A-6E8D-F4A6-8031113E4510}"/>
          </ac:spMkLst>
        </pc:spChg>
        <pc:picChg chg="mod">
          <ac:chgData name="Tichackova Martina" userId="4d36fecc-ba6c-4a0f-af37-7cd1a9454ddb" providerId="ADAL" clId="{E577911B-AE22-4398-B78E-8122448A6E8B}" dt="2026-03-22T14:55:13.067" v="4892" actId="14826"/>
          <ac:picMkLst>
            <pc:docMk/>
            <pc:sldMk cId="1146091107" sldId="303"/>
            <ac:picMk id="4" creationId="{2B841351-2D7A-EA3D-DA62-05FC55BCC623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49:49.315" v="4841" actId="14826"/>
        <pc:sldMkLst>
          <pc:docMk/>
          <pc:sldMk cId="4009356194" sldId="304"/>
        </pc:sldMkLst>
        <pc:spChg chg="mod">
          <ac:chgData name="Tichackova Martina" userId="4d36fecc-ba6c-4a0f-af37-7cd1a9454ddb" providerId="ADAL" clId="{E577911B-AE22-4398-B78E-8122448A6E8B}" dt="2026-03-22T14:42:35.697" v="4689" actId="20577"/>
          <ac:spMkLst>
            <pc:docMk/>
            <pc:sldMk cId="4009356194" sldId="304"/>
            <ac:spMk id="5" creationId="{4E191F5C-0818-213C-F19B-B746D70C168B}"/>
          </ac:spMkLst>
        </pc:spChg>
        <pc:picChg chg="mod">
          <ac:chgData name="Tichackova Martina" userId="4d36fecc-ba6c-4a0f-af37-7cd1a9454ddb" providerId="ADAL" clId="{E577911B-AE22-4398-B78E-8122448A6E8B}" dt="2026-03-22T14:49:49.315" v="4841" actId="14826"/>
          <ac:picMkLst>
            <pc:docMk/>
            <pc:sldMk cId="4009356194" sldId="304"/>
            <ac:picMk id="4" creationId="{ABEEC920-E2DD-05B3-193C-1C1DFCBF2A4C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44:01.628" v="4700" actId="14826"/>
        <pc:sldMkLst>
          <pc:docMk/>
          <pc:sldMk cId="2715988657" sldId="305"/>
        </pc:sldMkLst>
        <pc:spChg chg="mod">
          <ac:chgData name="Tichackova Martina" userId="4d36fecc-ba6c-4a0f-af37-7cd1a9454ddb" providerId="ADAL" clId="{E577911B-AE22-4398-B78E-8122448A6E8B}" dt="2026-03-22T14:42:31.257" v="4687" actId="20577"/>
          <ac:spMkLst>
            <pc:docMk/>
            <pc:sldMk cId="2715988657" sldId="305"/>
            <ac:spMk id="5" creationId="{6CBD6A1D-8F7F-A487-C9DF-2492BC930453}"/>
          </ac:spMkLst>
        </pc:spChg>
        <pc:picChg chg="add mod">
          <ac:chgData name="Tichackova Martina" userId="4d36fecc-ba6c-4a0f-af37-7cd1a9454ddb" providerId="ADAL" clId="{E577911B-AE22-4398-B78E-8122448A6E8B}" dt="2026-03-22T14:44:01.628" v="4700" actId="14826"/>
          <ac:picMkLst>
            <pc:docMk/>
            <pc:sldMk cId="2715988657" sldId="305"/>
            <ac:picMk id="2" creationId="{1D68D3DD-50BF-029D-4BCB-A01108038690}"/>
          </ac:picMkLst>
        </pc:picChg>
        <pc:picChg chg="del">
          <ac:chgData name="Tichackova Martina" userId="4d36fecc-ba6c-4a0f-af37-7cd1a9454ddb" providerId="ADAL" clId="{E577911B-AE22-4398-B78E-8122448A6E8B}" dt="2026-03-22T14:43:51.299" v="4697" actId="478"/>
          <ac:picMkLst>
            <pc:docMk/>
            <pc:sldMk cId="2715988657" sldId="305"/>
            <ac:picMk id="4" creationId="{1F86EC4C-8B8D-9D02-2D3B-961BB272E74A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46:57.750" v="4786" actId="729"/>
        <pc:sldMkLst>
          <pc:docMk/>
          <pc:sldMk cId="396768516" sldId="306"/>
        </pc:sldMkLst>
        <pc:spChg chg="add mod">
          <ac:chgData name="Tichackova Martina" userId="4d36fecc-ba6c-4a0f-af37-7cd1a9454ddb" providerId="ADAL" clId="{E577911B-AE22-4398-B78E-8122448A6E8B}" dt="2026-03-22T14:46:19.435" v="4785" actId="14100"/>
          <ac:spMkLst>
            <pc:docMk/>
            <pc:sldMk cId="396768516" sldId="306"/>
            <ac:spMk id="2" creationId="{F94C6A05-F8F9-5EEA-62FF-E640E91A5745}"/>
          </ac:spMkLst>
        </pc:spChg>
        <pc:spChg chg="del">
          <ac:chgData name="Tichackova Martina" userId="4d36fecc-ba6c-4a0f-af37-7cd1a9454ddb" providerId="ADAL" clId="{E577911B-AE22-4398-B78E-8122448A6E8B}" dt="2026-03-22T14:44:56.339" v="4707" actId="478"/>
          <ac:spMkLst>
            <pc:docMk/>
            <pc:sldMk cId="396768516" sldId="306"/>
            <ac:spMk id="6" creationId="{7753515F-A95B-6274-0827-357712702007}"/>
          </ac:spMkLst>
        </pc:spChg>
        <pc:picChg chg="del">
          <ac:chgData name="Tichackova Martina" userId="4d36fecc-ba6c-4a0f-af37-7cd1a9454ddb" providerId="ADAL" clId="{E577911B-AE22-4398-B78E-8122448A6E8B}" dt="2026-03-22T14:44:57.779" v="4708" actId="478"/>
          <ac:picMkLst>
            <pc:docMk/>
            <pc:sldMk cId="396768516" sldId="306"/>
            <ac:picMk id="11" creationId="{D231E391-B79C-6861-D43D-4D7825C8B9A6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8:59:43.290" v="5505" actId="20577"/>
        <pc:sldMkLst>
          <pc:docMk/>
          <pc:sldMk cId="1514145286" sldId="307"/>
        </pc:sldMkLst>
        <pc:spChg chg="add mod">
          <ac:chgData name="Tichackova Martina" userId="4d36fecc-ba6c-4a0f-af37-7cd1a9454ddb" providerId="ADAL" clId="{E577911B-AE22-4398-B78E-8122448A6E8B}" dt="2026-03-22T18:59:43.290" v="5505" actId="20577"/>
          <ac:spMkLst>
            <pc:docMk/>
            <pc:sldMk cId="1514145286" sldId="307"/>
            <ac:spMk id="3" creationId="{4E8DE725-2294-50A5-5491-AB29C2919BBD}"/>
          </ac:spMkLst>
        </pc:spChg>
        <pc:spChg chg="del">
          <ac:chgData name="Tichackova Martina" userId="4d36fecc-ba6c-4a0f-af37-7cd1a9454ddb" providerId="ADAL" clId="{E577911B-AE22-4398-B78E-8122448A6E8B}" dt="2026-03-22T14:47:11.940" v="4787" actId="478"/>
          <ac:spMkLst>
            <pc:docMk/>
            <pc:sldMk cId="1514145286" sldId="307"/>
            <ac:spMk id="6" creationId="{A315C6C4-7995-733C-FD23-2067CDA59336}"/>
          </ac:spMkLst>
        </pc:spChg>
        <pc:picChg chg="del">
          <ac:chgData name="Tichackova Martina" userId="4d36fecc-ba6c-4a0f-af37-7cd1a9454ddb" providerId="ADAL" clId="{E577911B-AE22-4398-B78E-8122448A6E8B}" dt="2026-03-22T14:47:13.371" v="4788" actId="478"/>
          <ac:picMkLst>
            <pc:docMk/>
            <pc:sldMk cId="1514145286" sldId="307"/>
            <ac:picMk id="11" creationId="{D27B1E7A-13E5-89F5-B3B7-4967F05B9582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55:17.277" v="4893" actId="729"/>
        <pc:sldMkLst>
          <pc:docMk/>
          <pc:sldMk cId="3064527988" sldId="308"/>
        </pc:sldMkLst>
        <pc:spChg chg="add mod">
          <ac:chgData name="Tichackova Martina" userId="4d36fecc-ba6c-4a0f-af37-7cd1a9454ddb" providerId="ADAL" clId="{E577911B-AE22-4398-B78E-8122448A6E8B}" dt="2026-03-22T14:51:18.968" v="4891" actId="20577"/>
          <ac:spMkLst>
            <pc:docMk/>
            <pc:sldMk cId="3064527988" sldId="308"/>
            <ac:spMk id="2" creationId="{912C56C5-C622-1532-DE3B-B04DFFAB4948}"/>
          </ac:spMkLst>
        </pc:spChg>
        <pc:spChg chg="del">
          <ac:chgData name="Tichackova Martina" userId="4d36fecc-ba6c-4a0f-af37-7cd1a9454ddb" providerId="ADAL" clId="{E577911B-AE22-4398-B78E-8122448A6E8B}" dt="2026-03-22T14:50:40.857" v="4843" actId="478"/>
          <ac:spMkLst>
            <pc:docMk/>
            <pc:sldMk cId="3064527988" sldId="308"/>
            <ac:spMk id="7" creationId="{5DAF8C6E-9A07-4094-440A-39786BE4597E}"/>
          </ac:spMkLst>
        </pc:spChg>
        <pc:picChg chg="del">
          <ac:chgData name="Tichackova Martina" userId="4d36fecc-ba6c-4a0f-af37-7cd1a9454ddb" providerId="ADAL" clId="{E577911B-AE22-4398-B78E-8122448A6E8B}" dt="2026-03-22T14:50:42.387" v="4844" actId="478"/>
          <ac:picMkLst>
            <pc:docMk/>
            <pc:sldMk cId="3064527988" sldId="308"/>
            <ac:picMk id="9" creationId="{EAD70467-5E14-241D-5609-6AC02015C806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4:57:17.857" v="4942" actId="729"/>
        <pc:sldMkLst>
          <pc:docMk/>
          <pc:sldMk cId="2368159388" sldId="309"/>
        </pc:sldMkLst>
        <pc:spChg chg="add mod">
          <ac:chgData name="Tichackova Martina" userId="4d36fecc-ba6c-4a0f-af37-7cd1a9454ddb" providerId="ADAL" clId="{E577911B-AE22-4398-B78E-8122448A6E8B}" dt="2026-03-22T14:56:52.366" v="4941" actId="14100"/>
          <ac:spMkLst>
            <pc:docMk/>
            <pc:sldMk cId="2368159388" sldId="309"/>
            <ac:spMk id="2" creationId="{BBEEE85D-3BD5-D974-6C8A-DE10AE48E2F2}"/>
          </ac:spMkLst>
        </pc:spChg>
        <pc:spChg chg="del">
          <ac:chgData name="Tichackova Martina" userId="4d36fecc-ba6c-4a0f-af37-7cd1a9454ddb" providerId="ADAL" clId="{E577911B-AE22-4398-B78E-8122448A6E8B}" dt="2026-03-22T14:55:24.652" v="4895" actId="478"/>
          <ac:spMkLst>
            <pc:docMk/>
            <pc:sldMk cId="2368159388" sldId="309"/>
            <ac:spMk id="7" creationId="{1A0987D0-3E6A-F6D7-3DE6-24BD31AC4EE4}"/>
          </ac:spMkLst>
        </pc:spChg>
        <pc:picChg chg="del">
          <ac:chgData name="Tichackova Martina" userId="4d36fecc-ba6c-4a0f-af37-7cd1a9454ddb" providerId="ADAL" clId="{E577911B-AE22-4398-B78E-8122448A6E8B}" dt="2026-03-22T14:55:26.222" v="4896" actId="478"/>
          <ac:picMkLst>
            <pc:docMk/>
            <pc:sldMk cId="2368159388" sldId="309"/>
            <ac:picMk id="9" creationId="{ED5BADFB-254B-BB0A-8544-D9BD6E2336D9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2T15:00:24.507" v="5000" actId="729"/>
        <pc:sldMkLst>
          <pc:docMk/>
          <pc:sldMk cId="1224731615" sldId="310"/>
        </pc:sldMkLst>
        <pc:spChg chg="add mod">
          <ac:chgData name="Tichackova Martina" userId="4d36fecc-ba6c-4a0f-af37-7cd1a9454ddb" providerId="ADAL" clId="{E577911B-AE22-4398-B78E-8122448A6E8B}" dt="2026-03-22T15:00:13.671" v="4999" actId="14100"/>
          <ac:spMkLst>
            <pc:docMk/>
            <pc:sldMk cId="1224731615" sldId="310"/>
            <ac:spMk id="3" creationId="{80B3D80B-31FB-1F5E-0F0D-12C132E5BA83}"/>
          </ac:spMkLst>
        </pc:spChg>
        <pc:spChg chg="del">
          <ac:chgData name="Tichackova Martina" userId="4d36fecc-ba6c-4a0f-af37-7cd1a9454ddb" providerId="ADAL" clId="{E577911B-AE22-4398-B78E-8122448A6E8B}" dt="2026-03-22T14:58:59.099" v="4947" actId="478"/>
          <ac:spMkLst>
            <pc:docMk/>
            <pc:sldMk cId="1224731615" sldId="310"/>
            <ac:spMk id="6" creationId="{3878D1C3-4328-76AB-F21B-0AD571315A10}"/>
          </ac:spMkLst>
        </pc:spChg>
        <pc:picChg chg="del">
          <ac:chgData name="Tichackova Martina" userId="4d36fecc-ba6c-4a0f-af37-7cd1a9454ddb" providerId="ADAL" clId="{E577911B-AE22-4398-B78E-8122448A6E8B}" dt="2026-03-22T14:59:00.644" v="4948" actId="478"/>
          <ac:picMkLst>
            <pc:docMk/>
            <pc:sldMk cId="1224731615" sldId="310"/>
            <ac:picMk id="11" creationId="{4A2DE5BC-0DDC-5702-FDBD-02F2433C3D14}"/>
          </ac:picMkLst>
        </pc:picChg>
      </pc:sldChg>
      <pc:sldChg chg="modSp add mod ord">
        <pc:chgData name="Tichackova Martina" userId="4d36fecc-ba6c-4a0f-af37-7cd1a9454ddb" providerId="ADAL" clId="{E577911B-AE22-4398-B78E-8122448A6E8B}" dt="2026-03-22T15:59:44.845" v="5102" actId="6549"/>
        <pc:sldMkLst>
          <pc:docMk/>
          <pc:sldMk cId="102369760" sldId="311"/>
        </pc:sldMkLst>
        <pc:spChg chg="mod">
          <ac:chgData name="Tichackova Martina" userId="4d36fecc-ba6c-4a0f-af37-7cd1a9454ddb" providerId="ADAL" clId="{E577911B-AE22-4398-B78E-8122448A6E8B}" dt="2026-03-22T15:58:57.069" v="5046" actId="20577"/>
          <ac:spMkLst>
            <pc:docMk/>
            <pc:sldMk cId="102369760" sldId="311"/>
            <ac:spMk id="3" creationId="{F22F265E-377E-5C14-4753-85108C78B957}"/>
          </ac:spMkLst>
        </pc:spChg>
        <pc:spChg chg="mod">
          <ac:chgData name="Tichackova Martina" userId="4d36fecc-ba6c-4a0f-af37-7cd1a9454ddb" providerId="ADAL" clId="{E577911B-AE22-4398-B78E-8122448A6E8B}" dt="2026-03-22T15:59:44.845" v="5102" actId="6549"/>
          <ac:spMkLst>
            <pc:docMk/>
            <pc:sldMk cId="102369760" sldId="311"/>
            <ac:spMk id="4" creationId="{DC10CBB6-F748-0942-25F2-92CFE1FB3D44}"/>
          </ac:spMkLst>
        </pc:spChg>
      </pc:sldChg>
      <pc:sldChg chg="delSp modSp add del mod ord">
        <pc:chgData name="Tichackova Martina" userId="4d36fecc-ba6c-4a0f-af37-7cd1a9454ddb" providerId="ADAL" clId="{E577911B-AE22-4398-B78E-8122448A6E8B}" dt="2026-03-23T19:58:04.760" v="5599" actId="47"/>
        <pc:sldMkLst>
          <pc:docMk/>
          <pc:sldMk cId="2545789237" sldId="312"/>
        </pc:sldMkLst>
        <pc:spChg chg="mod">
          <ac:chgData name="Tichackova Martina" userId="4d36fecc-ba6c-4a0f-af37-7cd1a9454ddb" providerId="ADAL" clId="{E577911B-AE22-4398-B78E-8122448A6E8B}" dt="2026-03-22T16:01:53.814" v="5136" actId="20577"/>
          <ac:spMkLst>
            <pc:docMk/>
            <pc:sldMk cId="2545789237" sldId="312"/>
            <ac:spMk id="2" creationId="{4B67694B-396C-7B47-70ED-1E8BEFBA4591}"/>
          </ac:spMkLst>
        </pc:spChg>
        <pc:spChg chg="del">
          <ac:chgData name="Tichackova Martina" userId="4d36fecc-ba6c-4a0f-af37-7cd1a9454ddb" providerId="ADAL" clId="{E577911B-AE22-4398-B78E-8122448A6E8B}" dt="2026-03-22T16:01:14.878" v="5106" actId="478"/>
          <ac:spMkLst>
            <pc:docMk/>
            <pc:sldMk cId="2545789237" sldId="312"/>
            <ac:spMk id="4" creationId="{AFE43BAA-23BD-6BEF-920C-A8ED61D0F78F}"/>
          </ac:spMkLst>
        </pc:spChg>
        <pc:spChg chg="del">
          <ac:chgData name="Tichackova Martina" userId="4d36fecc-ba6c-4a0f-af37-7cd1a9454ddb" providerId="ADAL" clId="{E577911B-AE22-4398-B78E-8122448A6E8B}" dt="2026-03-22T16:01:22.392" v="5108" actId="478"/>
          <ac:spMkLst>
            <pc:docMk/>
            <pc:sldMk cId="2545789237" sldId="312"/>
            <ac:spMk id="6" creationId="{EF6E3735-C625-110B-E99B-9C79508FA788}"/>
          </ac:spMkLst>
        </pc:spChg>
        <pc:spChg chg="del mod">
          <ac:chgData name="Tichackova Martina" userId="4d36fecc-ba6c-4a0f-af37-7cd1a9454ddb" providerId="ADAL" clId="{E577911B-AE22-4398-B78E-8122448A6E8B}" dt="2026-03-22T16:02:11.424" v="5139" actId="478"/>
          <ac:spMkLst>
            <pc:docMk/>
            <pc:sldMk cId="2545789237" sldId="312"/>
            <ac:spMk id="7" creationId="{D9F13DA3-CD5A-2BEF-4E15-0214D79EACDE}"/>
          </ac:spMkLst>
        </pc:spChg>
        <pc:spChg chg="del">
          <ac:chgData name="Tichackova Martina" userId="4d36fecc-ba6c-4a0f-af37-7cd1a9454ddb" providerId="ADAL" clId="{E577911B-AE22-4398-B78E-8122448A6E8B}" dt="2026-03-22T16:01:18.359" v="5107" actId="478"/>
          <ac:spMkLst>
            <pc:docMk/>
            <pc:sldMk cId="2545789237" sldId="312"/>
            <ac:spMk id="8" creationId="{2439EA4B-F4C5-DEAF-9EAB-C75ED4950169}"/>
          </ac:spMkLst>
        </pc:spChg>
        <pc:spChg chg="mod">
          <ac:chgData name="Tichackova Martina" userId="4d36fecc-ba6c-4a0f-af37-7cd1a9454ddb" providerId="ADAL" clId="{E577911B-AE22-4398-B78E-8122448A6E8B}" dt="2026-03-22T19:05:57.493" v="5567" actId="2710"/>
          <ac:spMkLst>
            <pc:docMk/>
            <pc:sldMk cId="2545789237" sldId="312"/>
            <ac:spMk id="9" creationId="{B09E23A9-9AD0-3D58-3075-3CBF7750E7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7B7D8-09AB-8C05-B31D-F43B0D27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199158-A138-7BE6-1856-F029D33C2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738246-A5A3-C542-BD13-40495B9E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F95D68-AA47-BADF-C85D-2EBCE55C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69EBBD-4548-28D9-21A7-E02CB12C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01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2A835-F146-47C0-47C2-DF059F3D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7DE762-35F2-46BB-41B3-9D4A00272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9679A0-263E-9793-EC1F-385AF728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42B0B0-76CF-DE89-35F0-3E00CF86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ADB174-33EB-A02D-A9E1-9DD6FD98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6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EC39CD7-0D13-ABF9-4F74-95FE4AB67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287C875-BE12-1A96-AC5A-F6DFFA08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BB17EF-E8E3-863F-ABDC-08A33EABE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927F5C-2E5E-E2FB-AB74-B03228F7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7454A1-0D9E-6DB2-6D9F-0714143B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8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5A947-477F-054C-2099-61527164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6E1776-C9AD-6CD9-7AE6-510060D47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F72283-2022-5C02-114A-1D29FB2C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A0ADBB-6DF2-4C55-26C6-623E4DBB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DFAF84-5B31-E049-B445-12F15158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1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04680-6113-BC99-FAD3-F5B3125F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543D84-E9AA-18D3-0804-B7BC9F018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5F0D5D-56C8-6CD1-5FD0-1EAACB3F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77CD89-7525-0DA7-72F1-A2100645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C1F8FD-A88F-73D5-0584-F5F30E39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3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A390-C3F0-09AD-4ECB-607D6CA8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02A74-5A37-D4AA-441F-0BF6E7285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427276-F48B-AD3E-E5DC-4F35B0332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95309D-82AF-CFF5-2065-61AD005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3BE23B-9DA8-7441-E0E4-731A686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8F89EB-EC56-DF5E-AB34-91763531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44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B0213-576F-DBB2-D744-10289C1A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AE3B92-F307-7F52-2160-45694C74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4D369C-3427-D2A2-C288-036D3CE4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7B6C9-1D2E-776D-0123-ECBC19261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14CB1D-EC55-27EA-06B3-0E714F23B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1B0895-43A7-A1F5-DA17-66BAEE69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89C400-16D1-11A9-8C53-B57912C1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413664A-3BDD-FC74-63FF-9178C922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95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A1D3D-FDB0-9856-8B26-7519D203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C77348-7692-4603-274A-C8F19EA4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D9A6D7-9B46-791D-75CE-E9BC2EEB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E3CAC8-F47D-F777-9A20-919E6018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12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199F3B-53E7-400F-D990-00E68847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836255-F49A-F8F0-759B-E45E3B8C1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2E8B78-20A1-E1DF-6C03-A0426755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9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27078-3005-237F-6BD4-37CEAF2D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40EF9F-1A7B-932E-9F5A-BF25D781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9D46BE-BBBF-D531-BEAF-AB1824732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F2EFF84-9AF6-032C-CE96-17D5569A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D5905-0A11-D7BF-75F4-ABE603AD3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6BDE11-E162-A165-61DB-97D5FE77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78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E57DB-5A5A-465C-B2EA-4AD74020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DB0109-F173-D113-DE5A-9EAE83005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0A3B5C-C75D-DDCF-347B-4B53BC09D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C22A62-0D53-4396-1597-505C0554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014415-F84E-D203-5106-C46EC4A9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DDD459-8B8B-43AD-0DF9-ABC81667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7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F1E08B0-D120-9BAA-20BF-C15AB647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F3597-14FF-969E-314D-273903EA9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8CD968-839E-EA1D-5C1F-1B59B601D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8A3EA-8D08-49B5-A58A-882F911C5B58}" type="datetimeFigureOut">
              <a:rPr lang="cs-CZ" smtClean="0"/>
              <a:t>23.03.2026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DAFA83-7DDE-B5BD-434B-B7C2C6143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995C7E-EB68-6459-7056-CC13523F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18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D870FED-4BCD-28F8-4F9D-345697780A22}"/>
              </a:ext>
            </a:extLst>
          </p:cNvPr>
          <p:cNvSpPr/>
          <p:nvPr/>
        </p:nvSpPr>
        <p:spPr>
          <a:xfrm>
            <a:off x="0" y="4246880"/>
            <a:ext cx="12192000" cy="1493520"/>
          </a:xfrm>
          <a:prstGeom prst="rect">
            <a:avLst/>
          </a:prstGeom>
          <a:solidFill>
            <a:srgbClr val="0787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CB420BE-4043-CCD7-A171-543748316B2B}"/>
              </a:ext>
            </a:extLst>
          </p:cNvPr>
          <p:cNvSpPr/>
          <p:nvPr/>
        </p:nvSpPr>
        <p:spPr>
          <a:xfrm>
            <a:off x="0" y="1849120"/>
            <a:ext cx="12192000" cy="1493520"/>
          </a:xfrm>
          <a:prstGeom prst="rect">
            <a:avLst/>
          </a:prstGeom>
          <a:solidFill>
            <a:srgbClr val="74A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BC75D22-CC46-1708-16FD-FB34E3401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9185"/>
            <a:ext cx="9144000" cy="2387600"/>
          </a:xfrm>
        </p:spPr>
        <p:txBody>
          <a:bodyPr anchor="ctr">
            <a:normAutofit/>
          </a:bodyPr>
          <a:lstStyle/>
          <a:p>
            <a:r>
              <a:rPr lang="cs-CZ" sz="88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KVÍZ: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B610B6C-6B0B-E2D8-ABA2-A05FE2FE1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36720"/>
            <a:ext cx="12192000" cy="1655762"/>
          </a:xfrm>
        </p:spPr>
        <p:txBody>
          <a:bodyPr anchor="ctr"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Poznáš co na iNaturalist patří a co ne?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1CD095-3F95-2343-BBD5-4C24976D1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207103-043F-BE63-76B6-CE74AB208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6DE3C-9527-FDA2-F7C9-D730600A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AC26CE-B80E-92B4-064F-D2DB66BE6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0003FB-3D42-9168-232C-1085198EC39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0B8B01E-3117-4746-F9C6-0B4BBE4D160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D19B266-1A5E-3F2E-CE29-F90AF30F720D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8C9EB5BA-8F75-A683-D99A-90CA7E21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CF99F2BB-1398-F858-9445-5AB85AC70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050539-EFE4-ED0A-F805-82775270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D6E5C6-3268-BBB4-F592-FCCED8A10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6E36AF-7BFC-D94A-6067-192985E34A2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FAA664-4653-291E-E9E3-0AF53D88EFBF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57FA0F23-2B4D-C1EF-7213-905E0EA00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922174-AEA6-6414-2994-A5B1C60A4B91}"/>
              </a:ext>
            </a:extLst>
          </p:cNvPr>
          <p:cNvSpPr txBox="1"/>
          <p:nvPr/>
        </p:nvSpPr>
        <p:spPr>
          <a:xfrm>
            <a:off x="7284720" y="1464502"/>
            <a:ext cx="4084320" cy="295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druh ze S Ameriky, klejichu hedvábnou. Sice jde o nepůvodní druh, který má u nás dokonce invazní potenciál, ale právě proto je potřeba jeho výskyt monitorovat a tudíž na iNaturalist patří.</a:t>
            </a:r>
          </a:p>
        </p:txBody>
      </p:sp>
    </p:spTree>
    <p:extLst>
      <p:ext uri="{BB962C8B-B14F-4D97-AF65-F5344CB8AC3E}">
        <p14:creationId xmlns:p14="http://schemas.microsoft.com/office/powerpoint/2010/main" val="2878089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946FD-FE7C-7A9F-4B00-6DDBA163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CBB448E-7C25-BF49-094E-9215FE609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44853B-480F-F4C1-E63A-8113D0BFD2E7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21D900-AEF4-E078-DC99-00EDB63D5C98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DE6D2A-04DB-3F3B-627F-2B0A86B40BFE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0795E55C-D13B-5DA4-AA61-63423579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528C545A-3207-7E64-CA75-DDC82496C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613FB3-4E87-EB1A-7EB6-DB7635FF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FDE01E-B8EB-3282-43DF-A6C745AE4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44AC4E-AAD7-935D-8E97-F7C14C959C48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2AFF10-5370-0737-317C-DE937B135718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394006C6-257B-EDAE-148C-695221AFA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4655E5-7AB7-FB22-1E1A-FD5A51C71201}"/>
              </a:ext>
            </a:extLst>
          </p:cNvPr>
          <p:cNvSpPr txBox="1"/>
          <p:nvPr/>
        </p:nvSpPr>
        <p:spPr>
          <a:xfrm>
            <a:off x="7284719" y="4471895"/>
            <a:ext cx="4490721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monokulturu nepůvodního druhu topolu, která byla vysazena člověkem za účelem rychle rostoucí dřevní hmoty, tudíž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337373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63ECC-9E45-8C6D-EA31-2EB1C7747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62E25F8-8428-CF93-B385-A172045E1AA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B76738-ABAD-5BC6-D814-8DF368EBAA28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93C07B-FF59-90CC-CBEB-46D2AF98239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E4A1D23-4EBA-E5E4-5FCE-941A18BE1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A606A3DA-6100-3678-2C45-F838BBA0B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13011A-6D61-71A7-A392-EC229C878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424698"/>
            <a:ext cx="5879253" cy="4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74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12277A-110E-D7FF-7063-D3B474E9C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D1D15BE-6D14-257E-0267-3F0C3EEC8051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EE29785-1319-EDEB-4BB0-EFD8D0A4F107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886BD51-0FA6-3710-C022-2F5623EC8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295BF58-A382-A26F-485F-8FB4CF436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424698"/>
            <a:ext cx="5879253" cy="44078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FE4FB4F-844E-A585-131A-88EBE7832DF8}"/>
              </a:ext>
            </a:extLst>
          </p:cNvPr>
          <p:cNvSpPr txBox="1"/>
          <p:nvPr/>
        </p:nvSpPr>
        <p:spPr>
          <a:xfrm>
            <a:off x="7284720" y="4336640"/>
            <a:ext cx="4673601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Z fotky nelze poznat, jaký druh autor zamýšlel vyfotit. I kdyby tam byl nějaký trochu zřetelný, nebude ho možné správně určit, tudíž na iNaturalist nepatří (jedině pokud by se jednalo o doplňující fotografii biotopu).</a:t>
            </a:r>
          </a:p>
        </p:txBody>
      </p:sp>
    </p:spTree>
    <p:extLst>
      <p:ext uri="{BB962C8B-B14F-4D97-AF65-F5344CB8AC3E}">
        <p14:creationId xmlns:p14="http://schemas.microsoft.com/office/powerpoint/2010/main" val="64218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D5BB0-676C-2D0D-5261-8855B92A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2191A6-4F0A-DF99-ACE7-EEFA9509C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A55EA6-B078-F599-2343-2B00215D40AA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6F5D0B-7FB8-3FAC-429F-4D50BB8473B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14587C-2050-2831-C577-EFF0510800F3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DA807172-4470-A04F-2E63-93E1143E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419CA65-B688-9BF8-7386-BA086579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2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386F72-FC62-AB21-5231-970D8FC5E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6F3D89-D160-E69D-3E68-6F5B734A0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1EA1DA-B319-2DDA-9AC7-B8AE2002FDC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DAC9DE-9803-0B40-408B-C6ECDCEA2053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B7341993-9096-EC64-A7C4-618173F30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046B4B-8AE9-82A8-11B9-45D867B8D2E7}"/>
              </a:ext>
            </a:extLst>
          </p:cNvPr>
          <p:cNvSpPr txBox="1"/>
          <p:nvPr/>
        </p:nvSpPr>
        <p:spPr>
          <a:xfrm>
            <a:off x="7284720" y="1464502"/>
            <a:ext cx="4084320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hálku (tj. na rostlině parazitem vytvořený úkryt pro své larvy) žlabatky růžové, našeho běžného blanokřídlého hmyzu, tudíž na iNaturalist patří.</a:t>
            </a:r>
          </a:p>
        </p:txBody>
      </p:sp>
    </p:spTree>
    <p:extLst>
      <p:ext uri="{BB962C8B-B14F-4D97-AF65-F5344CB8AC3E}">
        <p14:creationId xmlns:p14="http://schemas.microsoft.com/office/powerpoint/2010/main" val="76831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A1C9-B235-27E2-984C-9C3993E3E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BE731B-A0DA-10E3-5F6B-B8201DADE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2C583E-D554-E714-5771-F3CB66E56FB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07E83E-A941-7B63-A083-85AAB968387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D3EBD-626B-036B-6F0A-01E3D425D265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A0936847-C360-B8E3-D277-62A261D9F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BF25530D-9CE8-9017-83BE-D0DA9DC9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A97BC9-0A48-FFE9-3A43-D8A4C3AD1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F47A523-BE4B-DA69-B163-B45BF6284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517595-78B3-71AD-0780-6BF1AF7426F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11F47A-A4B7-151D-3E18-FB91B1F2E7F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1602B8D9-725D-DBBC-851D-EEC9169C7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6E576B-B132-2DB2-0C97-68CDE3417C92}"/>
              </a:ext>
            </a:extLst>
          </p:cNvPr>
          <p:cNvSpPr txBox="1"/>
          <p:nvPr/>
        </p:nvSpPr>
        <p:spPr>
          <a:xfrm>
            <a:off x="7284720" y="1464502"/>
            <a:ext cx="4328160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našeho největšího evropského chvostoskoka, larvěnku obrovskou, tudíž na iNaturalist patří. Důležité je fotit ji zblízka a umět ji dobře zaostřit.</a:t>
            </a:r>
          </a:p>
        </p:txBody>
      </p:sp>
    </p:spTree>
    <p:extLst>
      <p:ext uri="{BB962C8B-B14F-4D97-AF65-F5344CB8AC3E}">
        <p14:creationId xmlns:p14="http://schemas.microsoft.com/office/powerpoint/2010/main" val="379661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65BA89-E2E9-312A-C1B0-C1E095DAE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10" y="791633"/>
            <a:ext cx="4257040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3E50302-D5DC-8A58-B18C-E092A4C964C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72F79DB-E2BC-E4A6-444A-60F9151D6EF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D66543-7177-7A10-10F8-07554EEE1C4B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C4518961-9CB9-BEB1-ACF5-3B2950B1D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42EBCE94-08B5-48C3-FAAE-F7FFA3CE2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9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1A41E-B73D-BA35-E41F-DE8E96074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9B05DC2-151C-A7EC-5801-CB7137EDA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97B691-6499-CD15-3C7D-7076598CB827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74400D-4696-CA74-8A96-C33DBB85CC5E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C852BB-2B11-4661-A307-8E173ACE813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20C7B96C-8145-499B-003F-432B9E5E6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BDAFB67A-F25E-116E-0E4E-190200B3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306036-E707-E14C-4518-0F28E818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ABC846B-B5D9-C536-5335-AD67991AE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94FD6F-D8A9-B14D-E9F5-AA0D93656EFB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2F6133-51A1-2CA8-8123-5A1AE4480DD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6B8B4F22-3878-615E-6BA1-5C5B87EB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D86CB4-52E8-BA20-1760-2FFB42CC5DEA}"/>
              </a:ext>
            </a:extLst>
          </p:cNvPr>
          <p:cNvSpPr txBox="1"/>
          <p:nvPr/>
        </p:nvSpPr>
        <p:spPr>
          <a:xfrm>
            <a:off x="7284720" y="1464502"/>
            <a:ext cx="408432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náš původní keř/strom, střemchu hroznovitou, rostoucí ve volné přírodě, tudíž na iNaturalist patří. </a:t>
            </a:r>
          </a:p>
        </p:txBody>
      </p:sp>
    </p:spTree>
    <p:extLst>
      <p:ext uri="{BB962C8B-B14F-4D97-AF65-F5344CB8AC3E}">
        <p14:creationId xmlns:p14="http://schemas.microsoft.com/office/powerpoint/2010/main" val="476401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2744-CC64-8BC1-04CD-E402B767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ED20ACE-B5D8-34C9-BAC5-F10879A4D929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3F6931-14E9-CCC2-EFA9-36EDD340700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3E894B-CAD7-825A-6C1F-0786B5F5C06A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74A59048-7BA3-A996-D6AE-285DA87B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246E7AC1-0A31-1F80-1DB5-5130A4B21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562B258-DAB6-1F01-348B-33B0D4AB7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618613"/>
            <a:ext cx="5879253" cy="40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FB22F4D-043C-A407-F2AF-32BCFE7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6B94F81-7646-593E-45FF-52260C3DABF9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C9B503-0089-E6AD-5B6D-6CE1C8757CD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9C4FC2A2-A3B2-4713-6955-A6F1C187E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1FBE03A-B699-34E1-4E01-77D335DDF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618613"/>
            <a:ext cx="5879253" cy="402000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564CA04-4932-2010-67EB-6060D0E368D6}"/>
              </a:ext>
            </a:extLst>
          </p:cNvPr>
          <p:cNvSpPr txBox="1"/>
          <p:nvPr/>
        </p:nvSpPr>
        <p:spPr>
          <a:xfrm>
            <a:off x="7284719" y="4471895"/>
            <a:ext cx="367792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Nezaostřené fotografie bývají zpravidla neurčitelné, tudíž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3983946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1DA92-76A9-B0A6-E6F8-B4F4DE93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58BBB16-32BB-DBB4-A204-8A6534457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CB5145-C069-26EB-8DBB-C026C3BC6251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7353BAA-6F04-FAB9-5947-5C808C4F9E0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D8FB2F-25E0-6F92-03C6-AE30B42E8784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1BBFA08F-C767-1F53-6B6B-8947B36D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70734484-C0C5-C13C-45BE-7AE254F0E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02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A13779-5EE8-8D12-27F4-F8F110CD0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526F388-FBF7-CF9B-410B-AE500B2D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3BFA602-DABF-4F16-DC54-47BCB03D372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443D4C9-D8B9-1460-330E-6E36ACABECB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53D86442-50F9-2073-84B4-A4A5570FA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C55E15-3434-3068-5736-38F9E23E21B8}"/>
              </a:ext>
            </a:extLst>
          </p:cNvPr>
          <p:cNvSpPr txBox="1"/>
          <p:nvPr/>
        </p:nvSpPr>
        <p:spPr>
          <a:xfrm>
            <a:off x="7284719" y="4471895"/>
            <a:ext cx="4490721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Fotografie je přepálená a z takovéto dálky bez bližších detailů je strom neurčitelný, tudíž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2344815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6AA7D-ADFB-DF49-E48D-07ED6CA84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7E7B5B-1611-B06B-E8E4-78E87FE17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3F3C68-3C6D-B737-3F04-F0388895A5A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096F1E-395C-A112-A9BD-CAD13F2C777B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8F533C-2033-74EF-9B1D-BCB6BEC286FB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1E67E0B0-7281-8328-2FF5-5013990AF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9A1EB70-4A49-0862-933D-CC0E0C333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5281A8-FEC8-A166-5834-7BD09ACA1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A7F96D0-7D80-E7CF-A545-E813A3AD5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E99513-50EA-C3F2-DFFD-BD94D5FBB35F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FF5790-41FC-736B-2F9B-971A77F1F06F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1FA069AC-617C-A16E-355B-8276B86C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B870B5-C64D-6C67-6479-1D7EC1469EE7}"/>
              </a:ext>
            </a:extLst>
          </p:cNvPr>
          <p:cNvSpPr txBox="1"/>
          <p:nvPr/>
        </p:nvSpPr>
        <p:spPr>
          <a:xfrm>
            <a:off x="7284720" y="1464502"/>
            <a:ext cx="463296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volně žijícího nejmenšího evropského hlodavce, myšku drobnou, tudíž na iNaturalist patří. </a:t>
            </a:r>
          </a:p>
        </p:txBody>
      </p:sp>
    </p:spTree>
    <p:extLst>
      <p:ext uri="{BB962C8B-B14F-4D97-AF65-F5344CB8AC3E}">
        <p14:creationId xmlns:p14="http://schemas.microsoft.com/office/powerpoint/2010/main" val="2907936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95E7-52FB-FCE2-4753-E42948BE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EA35EE-1269-7B01-B5B9-5E5F1751A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CCA2513-8C37-71E9-8117-FFE0491024CD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14.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6A823F-16E7-E834-5884-9B0179154397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82A2EA1-2F30-E3D2-9268-A363CDD756AA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E31E8FC4-A97F-0685-9403-CCDD95D61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CE663362-B24B-CD45-A6B8-05DC17FF7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25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02C243-2021-B042-C2C0-46DB57CFD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136498-D14A-F3C6-2025-B80E85DA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4B98725-0C98-5EE3-EE44-250B3AA61BF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14.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952E7E6-446D-F648-2D1D-E830FF17CF13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922F578-8EAB-C20C-BF5F-42A768D09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50F1837-E67B-00E6-27F9-EDA3799CE8D1}"/>
              </a:ext>
            </a:extLst>
          </p:cNvPr>
          <p:cNvSpPr txBox="1"/>
          <p:nvPr/>
        </p:nvSpPr>
        <p:spPr>
          <a:xfrm>
            <a:off x="7284719" y="4471895"/>
            <a:ext cx="409448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fotku pěstované rostliny z botanické zahrady, tudíž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290963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60809B-B629-1138-5AF7-AA73FB9F7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7F6E5A-7AA5-A56F-7E78-D63A24C37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10" y="791633"/>
            <a:ext cx="4257040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76623D-FB10-359E-DA5B-DF944EA1BAF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827A93-69C9-074F-7A53-72DB01F92887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CDDC1483-ABA8-F55D-4516-CFCE34AFA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A2FEAB-5081-BCF0-26CA-A19E37E52B75}"/>
              </a:ext>
            </a:extLst>
          </p:cNvPr>
          <p:cNvSpPr txBox="1"/>
          <p:nvPr/>
        </p:nvSpPr>
        <p:spPr>
          <a:xfrm>
            <a:off x="7284720" y="4471895"/>
            <a:ext cx="408432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zvíře ze ZOO, tudíž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3259329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0FB1C-66E1-774C-06C8-E0AA57EC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41B8546-EDEC-E0F9-D29D-962671B9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25402A-0D29-11F7-A41B-C6CA56DDDA4A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7E887B-72CF-41AF-3048-AD56443FBE4B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9DBD38-0FBB-CD2A-8C80-20FB913A8BB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E3F2341C-9960-E35A-C793-4957B3867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3A326F9-7824-E780-6FD9-D7671DBD0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8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9D9E35-FA10-703F-9D68-CEF4A5D2C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B11AEA-22DE-F75C-71FE-D3DC462BE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2606B6-6EC8-303D-1328-F1D67280ADE4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2D9ACE-1FE5-D954-7E73-D448AE51AEA4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325E27D8-9977-5F45-9525-0D7A99A19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A2E26A-AA5D-D04A-CB46-04DEC02D9280}"/>
              </a:ext>
            </a:extLst>
          </p:cNvPr>
          <p:cNvSpPr txBox="1"/>
          <p:nvPr/>
        </p:nvSpPr>
        <p:spPr>
          <a:xfrm>
            <a:off x="7284720" y="1464502"/>
            <a:ext cx="416560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volně žijící ještěrku zelenou, tudíž na iNaturalist patří. </a:t>
            </a:r>
          </a:p>
        </p:txBody>
      </p:sp>
    </p:spTree>
    <p:extLst>
      <p:ext uri="{BB962C8B-B14F-4D97-AF65-F5344CB8AC3E}">
        <p14:creationId xmlns:p14="http://schemas.microsoft.com/office/powerpoint/2010/main" val="1210833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E977A-425B-A6A6-1060-06E6822C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C2318EE-57D5-308E-D187-2FCE061F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3D0E3A-F79A-0415-BDB7-A2BF1439A085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16.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3ACE35A-5B6A-ED54-8EA6-7795503A9D4E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3065EC-6C28-A4A0-D033-A9ED352DC45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491B92EE-8369-6E1F-70E3-252F4EEF2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35EB198D-C639-FF38-F520-8BD82237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65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ABF347B-E41B-0390-53FF-46EB85CB8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414EECC-7C2E-7533-A268-F7C56C0CE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593F52-F148-72CB-BBD1-4A320C3912D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16.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A5B87F-E6CA-6E9D-DBD1-27C436919556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B621E176-C168-7F1C-D6C0-BA5B50F0E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94C6A05-F8F9-5EEA-62FF-E640E91A5745}"/>
              </a:ext>
            </a:extLst>
          </p:cNvPr>
          <p:cNvSpPr txBox="1"/>
          <p:nvPr/>
        </p:nvSpPr>
        <p:spPr>
          <a:xfrm>
            <a:off x="7284719" y="4471895"/>
            <a:ext cx="437896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Umělé rostliny, plyšáci ani žádné jiné napodobeniny živých organismů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396768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C9174-FBB0-9228-6B76-86360ECF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CBD6A1D-8F7F-A487-C9DF-2492BC930453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17.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B7E569-E64A-B669-A278-791597C6EA0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6F86A5-80C2-84F7-2541-0C05FAC96B5C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A9ED34FB-F7CC-EB20-EF27-F622F745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C1DCE77F-989B-4464-4F04-53085E33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D68D3DD-50BF-029D-4BCB-A01108038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8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3FB6FB-D7A6-0A8D-7C0F-2A898336C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F4E9939-24E9-0F1A-D77B-4315B7C69F8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17.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9193E-B884-2B7A-9CBB-1D2F6D878505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C75E211E-37FF-B0E9-9392-F03A973E3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0E9DE69-3381-27FC-AA62-8A979A4ED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E8DE725-2294-50A5-5491-AB29C2919BBD}"/>
              </a:ext>
            </a:extLst>
          </p:cNvPr>
          <p:cNvSpPr txBox="1"/>
          <p:nvPr/>
        </p:nvSpPr>
        <p:spPr>
          <a:xfrm>
            <a:off x="7284719" y="4471895"/>
            <a:ext cx="4378961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fotografii z akvária, tudíž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1514145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B2E61-8608-0A47-60D0-490FEF7E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BEEC920-E2DD-05B3-193C-1C1DFCBF2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191F5C-0818-213C-F19B-B746D70C168B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BEE227-663F-247A-5519-25CEF636B29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6B69A6-8225-1A9C-E33C-11A9FDE6FFED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A3E1930B-2890-145F-1757-16B831C84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37FF035-A787-9EC2-BEAF-DF0E2B7F1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6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D9E97F-7BB6-5BCB-6952-7FDDB7189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EC2B14B-64D3-39F3-BC7B-1E7D3AF2A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8F5133-790F-B9AE-DEF7-0F34B37BB99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9980A2D-6CCF-3D78-6C07-47CE511F25D4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833EC95-B91D-7BBD-E72B-CA13CF3C8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2C56C5-C622-1532-DE3B-B04DFFAB4948}"/>
              </a:ext>
            </a:extLst>
          </p:cNvPr>
          <p:cNvSpPr txBox="1"/>
          <p:nvPr/>
        </p:nvSpPr>
        <p:spPr>
          <a:xfrm>
            <a:off x="7284720" y="1464502"/>
            <a:ext cx="416560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běžný druh játrovky, porostnici mnohotvárnou, tudíž na iNaturalist patří. </a:t>
            </a:r>
          </a:p>
        </p:txBody>
      </p:sp>
    </p:spTree>
    <p:extLst>
      <p:ext uri="{BB962C8B-B14F-4D97-AF65-F5344CB8AC3E}">
        <p14:creationId xmlns:p14="http://schemas.microsoft.com/office/powerpoint/2010/main" val="3064527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866F5-0814-CEAF-F331-20C3C6C9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B841351-2D7A-EA3D-DA62-05FC55BCC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8FAA05-231A-6E8D-F4A6-8031113E451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4F8AA0-0079-E503-0262-103ED953257B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11DBE4-0249-CC76-1AFB-2EC6502AC4F4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319995FD-2D7D-A004-2DC6-AE6B2D56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9E79B8AE-F391-AD36-9FE6-D6FDF96A6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1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808832-6088-AC13-8AC0-5A13C912E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DB342B-71D5-3EBB-CA35-7D004C63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7C397E-7A3D-C951-1BF7-66C4C6FD565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5F4001-5D7D-D0FF-AFDB-D1D83D64A65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49647280-1BF4-C944-EF33-58E80F97E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EEE85D-3BD5-D974-6C8A-DE10AE48E2F2}"/>
              </a:ext>
            </a:extLst>
          </p:cNvPr>
          <p:cNvSpPr txBox="1"/>
          <p:nvPr/>
        </p:nvSpPr>
        <p:spPr>
          <a:xfrm>
            <a:off x="7284720" y="1464502"/>
            <a:ext cx="393192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běžný druh vřeckovýtrusé houby, rážovku rumělkovou, tudíž na iNaturalist patří. </a:t>
            </a:r>
          </a:p>
        </p:txBody>
      </p:sp>
    </p:spTree>
    <p:extLst>
      <p:ext uri="{BB962C8B-B14F-4D97-AF65-F5344CB8AC3E}">
        <p14:creationId xmlns:p14="http://schemas.microsoft.com/office/powerpoint/2010/main" val="236815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87C3E-40DF-4423-E6FC-29689668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9D60343-1DF3-CA52-2560-C3792D23E923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3B3D3B-1D32-5E90-8872-D429D4226D4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609872-489F-2C4D-3684-1DBF6DA09E9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3F831CCB-0B30-856E-2839-20F6A44D2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5C20285-304D-E9FA-DF6F-6FB819F0D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88BB0D6-CB8D-69B9-9614-92ED0E286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0" y="1423895"/>
            <a:ext cx="5879253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35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4322E-8811-BB0D-46F7-9627E833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678C5C1-985E-5FC4-C909-54206025C1FD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0729E7-A4DA-768C-5695-E9DCECF3EC08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4613913-4051-1F14-EE7C-CA2C1F2025E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0CF5E885-51AE-DBDE-34AB-2D1A54157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14C94C1F-D97E-44CE-0358-7B683B15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807E549-FBDF-0C8E-A4A4-18C692744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6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A35166-BD8B-696D-3C6D-D3DF8168F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85B178F-6A66-9414-AAFD-66263AE08D8D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24824B-C5B4-5C66-AC29-812309F40FB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FE0C65D-AF29-5DEB-123D-795989E7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E8CBF7-95B5-647D-20D5-542D77184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0B3D80B-31FB-1F5E-0F0D-12C132E5BA83}"/>
              </a:ext>
            </a:extLst>
          </p:cNvPr>
          <p:cNvSpPr txBox="1"/>
          <p:nvPr/>
        </p:nvSpPr>
        <p:spPr>
          <a:xfrm>
            <a:off x="7284720" y="4471895"/>
            <a:ext cx="400197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kočku domácí a žádní domácí mazlíčci na iNaturalist nepatří.</a:t>
            </a:r>
          </a:p>
        </p:txBody>
      </p:sp>
    </p:spTree>
    <p:extLst>
      <p:ext uri="{BB962C8B-B14F-4D97-AF65-F5344CB8AC3E}">
        <p14:creationId xmlns:p14="http://schemas.microsoft.com/office/powerpoint/2010/main" val="1224731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1AE70-B527-17AD-022A-E0239981F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14313804-F35C-6BA0-61C7-4A09EEDB850F}"/>
              </a:ext>
            </a:extLst>
          </p:cNvPr>
          <p:cNvSpPr/>
          <p:nvPr/>
        </p:nvSpPr>
        <p:spPr>
          <a:xfrm>
            <a:off x="0" y="4246880"/>
            <a:ext cx="12192000" cy="1493520"/>
          </a:xfrm>
          <a:prstGeom prst="rect">
            <a:avLst/>
          </a:prstGeom>
          <a:solidFill>
            <a:srgbClr val="0787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E6A0F4F-996A-F3A6-3C3C-72978237807D}"/>
              </a:ext>
            </a:extLst>
          </p:cNvPr>
          <p:cNvSpPr/>
          <p:nvPr/>
        </p:nvSpPr>
        <p:spPr>
          <a:xfrm>
            <a:off x="0" y="1849120"/>
            <a:ext cx="12192000" cy="1493520"/>
          </a:xfrm>
          <a:prstGeom prst="rect">
            <a:avLst/>
          </a:prstGeom>
          <a:solidFill>
            <a:srgbClr val="74A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2F265E-377E-5C14-4753-85108C78B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09185"/>
            <a:ext cx="12192000" cy="2387600"/>
          </a:xfrm>
        </p:spPr>
        <p:txBody>
          <a:bodyPr anchor="ctr">
            <a:normAutofit/>
          </a:bodyPr>
          <a:lstStyle/>
          <a:p>
            <a:r>
              <a:rPr lang="cs-CZ" sz="66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teď vzhůru ven objevovat!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DC10CBB6-F748-0942-25F2-92CFE1FB3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36720"/>
            <a:ext cx="12192000" cy="1655762"/>
          </a:xfrm>
        </p:spPr>
        <p:txBody>
          <a:bodyPr anchor="ctr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24. 4.–27. 4. 2026 se těšíme na Vaše pozorování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599DA79-4363-8063-97AA-427028787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DAD83A-7A9A-72AD-EFB5-23013402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F36BC3-85C6-DDC6-2AFB-37761E06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F742D92-6C06-7F4A-3B6E-F29DDCD51094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5C34AE5-4874-140B-BCE1-DFFE21EA28E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26F9073-EA80-4310-4D56-77A44EBE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477891E-DA4E-55A3-9C7A-7AEC4BDE7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40" y="1423895"/>
            <a:ext cx="5879253" cy="44094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B8E39EF-03F9-7AA6-14FD-99E2258ADB07}"/>
              </a:ext>
            </a:extLst>
          </p:cNvPr>
          <p:cNvSpPr txBox="1"/>
          <p:nvPr/>
        </p:nvSpPr>
        <p:spPr>
          <a:xfrm>
            <a:off x="7284720" y="1464502"/>
            <a:ext cx="408432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stopu jezevce lesního, tudíž na iNaturalist patří.</a:t>
            </a:r>
          </a:p>
        </p:txBody>
      </p:sp>
    </p:spTree>
    <p:extLst>
      <p:ext uri="{BB962C8B-B14F-4D97-AF65-F5344CB8AC3E}">
        <p14:creationId xmlns:p14="http://schemas.microsoft.com/office/powerpoint/2010/main" val="186332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B62A-A448-98DF-664B-8B4A2B73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65B558A-3997-0B81-DAF8-630DD620B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04CE3BC-05C3-C923-7A1D-00B9731789A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931B966-D7F7-E588-1C2B-8BB0E73ED550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D8B82-A738-6EE6-E6E1-13D82F39B4A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570B0903-0A61-D87C-097C-101A1547A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6887333D-21D3-7072-537D-6483BE43C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1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D21608-F5E1-7A44-FA58-5976ECD3A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B3AC95-397D-F368-9769-3F08DD194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AD6715B-9235-1BF7-E45D-63972B64298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066129-011D-4BB6-28D3-87CE3D5058A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7136E355-E3C7-98B0-81B9-139FC44F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E94E52-C34A-5BCA-1BF4-242243261192}"/>
              </a:ext>
            </a:extLst>
          </p:cNvPr>
          <p:cNvSpPr txBox="1"/>
          <p:nvPr/>
        </p:nvSpPr>
        <p:spPr>
          <a:xfrm>
            <a:off x="7284720" y="1464502"/>
            <a:ext cx="4338320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hluchavku skvrnitou rostoucí ve volné přírodě, tudíž na iNaturalist patří. Na fotce jsou dobře vidět květní trubky (prohnuté do tvaru písmena S), které jsou pro správné určení zásadní.</a:t>
            </a:r>
          </a:p>
        </p:txBody>
      </p:sp>
    </p:spTree>
    <p:extLst>
      <p:ext uri="{BB962C8B-B14F-4D97-AF65-F5344CB8AC3E}">
        <p14:creationId xmlns:p14="http://schemas.microsoft.com/office/powerpoint/2010/main" val="237014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7CD93-A813-C9EF-16E0-A48C59492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B80691-FC30-9EA1-D905-A6B37A2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5DC5E8-3D62-96FF-5A7E-A3340412CBDF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6A62AF-45EB-C8AB-9280-1337C78A0F7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F4D1D7-ACE0-A0E9-0FDD-E5A5EC351E4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F768B9DD-1AD2-C4CC-2E9F-0CFD15C5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3D31E0F-56CD-8B8D-858D-A717078AB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2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9B399BE-1F5A-749F-021C-2C8C1C9AE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D9657E-793C-1AB8-01F6-E150CFDFD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451502A-E99F-B6BA-6411-7E87ED0EB97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9CBD45-666D-D305-E5EF-CDBDF3EF7A8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F1E6633-3C0E-38CD-8BC5-6D6B53256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ACA029-A569-8B65-9C3E-250A46B7AA92}"/>
              </a:ext>
            </a:extLst>
          </p:cNvPr>
          <p:cNvSpPr txBox="1"/>
          <p:nvPr/>
        </p:nvSpPr>
        <p:spPr>
          <a:xfrm>
            <a:off x="7284720" y="1464502"/>
            <a:ext cx="4084320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Jedná se o volně žijícího motýla přástevníka mátového, tudíž na iNaturalist patří. Určení je možné i díky tomu, že je focen zblízka a fotka je dobře zaostřená.</a:t>
            </a:r>
          </a:p>
        </p:txBody>
      </p:sp>
    </p:spTree>
    <p:extLst>
      <p:ext uri="{BB962C8B-B14F-4D97-AF65-F5344CB8AC3E}">
        <p14:creationId xmlns:p14="http://schemas.microsoft.com/office/powerpoint/2010/main" val="42066535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588</Words>
  <Application>Microsoft Office PowerPoint</Application>
  <PresentationFormat>Širokoúhlá obrazovka</PresentationFormat>
  <Paragraphs>124</Paragraphs>
  <Slides>42</Slides>
  <Notes>0</Notes>
  <HiddenSlides>20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Aptos</vt:lpstr>
      <vt:lpstr>Aptos Display</vt:lpstr>
      <vt:lpstr>Arial</vt:lpstr>
      <vt:lpstr>Noto Sans</vt:lpstr>
      <vt:lpstr>Motiv Office</vt:lpstr>
      <vt:lpstr>KVÍZ: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 teď vzhůru ven objevovat!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Tichackova Martina</dc:creator>
  <cp:lastModifiedBy>Tichackova Martina</cp:lastModifiedBy>
  <cp:revision>1</cp:revision>
  <dcterms:created xsi:type="dcterms:W3CDTF">2026-03-21T15:19:43Z</dcterms:created>
  <dcterms:modified xsi:type="dcterms:W3CDTF">2026-03-23T19:58:10Z</dcterms:modified>
</cp:coreProperties>
</file>