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5" r:id="rId2"/>
    <p:sldId id="304" r:id="rId3"/>
    <p:sldId id="257" r:id="rId4"/>
    <p:sldId id="258" r:id="rId5"/>
    <p:sldId id="282" r:id="rId6"/>
    <p:sldId id="281" r:id="rId7"/>
    <p:sldId id="280" r:id="rId8"/>
    <p:sldId id="279" r:id="rId9"/>
    <p:sldId id="278" r:id="rId10"/>
    <p:sldId id="277" r:id="rId11"/>
    <p:sldId id="276" r:id="rId12"/>
    <p:sldId id="283" r:id="rId13"/>
    <p:sldId id="275" r:id="rId14"/>
    <p:sldId id="274" r:id="rId15"/>
    <p:sldId id="287" r:id="rId16"/>
    <p:sldId id="289" r:id="rId17"/>
    <p:sldId id="288" r:id="rId18"/>
    <p:sldId id="273" r:id="rId19"/>
    <p:sldId id="272" r:id="rId20"/>
    <p:sldId id="303" r:id="rId21"/>
    <p:sldId id="284" r:id="rId22"/>
    <p:sldId id="286" r:id="rId23"/>
    <p:sldId id="295" r:id="rId24"/>
    <p:sldId id="294" r:id="rId25"/>
    <p:sldId id="293" r:id="rId26"/>
    <p:sldId id="292" r:id="rId27"/>
    <p:sldId id="291" r:id="rId28"/>
    <p:sldId id="302" r:id="rId29"/>
    <p:sldId id="290" r:id="rId30"/>
    <p:sldId id="301" r:id="rId31"/>
    <p:sldId id="298" r:id="rId32"/>
    <p:sldId id="296" r:id="rId33"/>
    <p:sldId id="29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874B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5DC7F-2E45-4990-8AE7-E3A65E5E2C01}" v="49" dt="2026-03-25T06:59:47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93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chackova Martina" userId="4d36fecc-ba6c-4a0f-af37-7cd1a9454ddb" providerId="ADAL" clId="{E577911B-AE22-4398-B78E-8122448A6E8B}"/>
    <pc:docChg chg="undo custSel addSld delSld modSld sldOrd">
      <pc:chgData name="Tichackova Martina" userId="4d36fecc-ba6c-4a0f-af37-7cd1a9454ddb" providerId="ADAL" clId="{E577911B-AE22-4398-B78E-8122448A6E8B}" dt="2026-03-25T20:03:51.082" v="4904" actId="20577"/>
      <pc:docMkLst>
        <pc:docMk/>
      </pc:docMkLst>
      <pc:sldChg chg="del">
        <pc:chgData name="Tichackova Martina" userId="4d36fecc-ba6c-4a0f-af37-7cd1a9454ddb" providerId="ADAL" clId="{E577911B-AE22-4398-B78E-8122448A6E8B}" dt="2026-03-24T13:22:07.240" v="95" actId="2696"/>
        <pc:sldMkLst>
          <pc:docMk/>
          <pc:sldMk cId="1829296937" sldId="256"/>
        </pc:sldMkLst>
      </pc:sldChg>
      <pc:sldChg chg="modNotesTx">
        <pc:chgData name="Tichackova Martina" userId="4d36fecc-ba6c-4a0f-af37-7cd1a9454ddb" providerId="ADAL" clId="{E577911B-AE22-4398-B78E-8122448A6E8B}" dt="2026-03-24T13:26:14.270" v="453" actId="20577"/>
        <pc:sldMkLst>
          <pc:docMk/>
          <pc:sldMk cId="1659382276" sldId="257"/>
        </pc:sldMkLst>
      </pc:sldChg>
      <pc:sldChg chg="addSp delSp modSp mod modNotesTx">
        <pc:chgData name="Tichackova Martina" userId="4d36fecc-ba6c-4a0f-af37-7cd1a9454ddb" providerId="ADAL" clId="{E577911B-AE22-4398-B78E-8122448A6E8B}" dt="2026-03-24T22:09:05.312" v="3176" actId="20577"/>
        <pc:sldMkLst>
          <pc:docMk/>
          <pc:sldMk cId="3093832955" sldId="258"/>
        </pc:sldMkLst>
        <pc:spChg chg="add mod">
          <ac:chgData name="Tichackova Martina" userId="4d36fecc-ba6c-4a0f-af37-7cd1a9454ddb" providerId="ADAL" clId="{E577911B-AE22-4398-B78E-8122448A6E8B}" dt="2026-03-24T14:17:32.971" v="3103" actId="207"/>
          <ac:spMkLst>
            <pc:docMk/>
            <pc:sldMk cId="3093832955" sldId="258"/>
            <ac:spMk id="2" creationId="{FB2BF4EF-4081-F2A2-94E6-DD80114ABBE0}"/>
          </ac:spMkLst>
        </pc:spChg>
        <pc:cxnChg chg="del">
          <ac:chgData name="Tichackova Martina" userId="4d36fecc-ba6c-4a0f-af37-7cd1a9454ddb" providerId="ADAL" clId="{E577911B-AE22-4398-B78E-8122448A6E8B}" dt="2026-03-24T13:44:14.087" v="1736" actId="21"/>
          <ac:cxnSpMkLst>
            <pc:docMk/>
            <pc:sldMk cId="3093832955" sldId="258"/>
            <ac:cxnSpMk id="6" creationId="{68718FBE-1B93-A54B-1A44-26681443481B}"/>
          </ac:cxnSpMkLst>
        </pc:cxnChg>
        <pc:cxnChg chg="add mod">
          <ac:chgData name="Tichackova Martina" userId="4d36fecc-ba6c-4a0f-af37-7cd1a9454ddb" providerId="ADAL" clId="{E577911B-AE22-4398-B78E-8122448A6E8B}" dt="2026-03-24T13:44:26.012" v="1739"/>
          <ac:cxnSpMkLst>
            <pc:docMk/>
            <pc:sldMk cId="3093832955" sldId="258"/>
            <ac:cxnSpMk id="9" creationId="{60EB4FE0-8B90-5A75-DF7B-A220FE8DFB46}"/>
          </ac:cxnSpMkLst>
        </pc:cxnChg>
      </pc:sldChg>
      <pc:sldChg chg="del">
        <pc:chgData name="Tichackova Martina" userId="4d36fecc-ba6c-4a0f-af37-7cd1a9454ddb" providerId="ADAL" clId="{E577911B-AE22-4398-B78E-8122448A6E8B}" dt="2026-03-24T13:22:19.965" v="96" actId="47"/>
        <pc:sldMkLst>
          <pc:docMk/>
          <pc:sldMk cId="3567666339" sldId="259"/>
        </pc:sldMkLst>
      </pc:sldChg>
      <pc:sldChg chg="del">
        <pc:chgData name="Tichackova Martina" userId="4d36fecc-ba6c-4a0f-af37-7cd1a9454ddb" providerId="ADAL" clId="{E577911B-AE22-4398-B78E-8122448A6E8B}" dt="2026-03-24T13:22:20.693" v="97" actId="47"/>
        <pc:sldMkLst>
          <pc:docMk/>
          <pc:sldMk cId="1695358674" sldId="260"/>
        </pc:sldMkLst>
      </pc:sldChg>
      <pc:sldChg chg="del">
        <pc:chgData name="Tichackova Martina" userId="4d36fecc-ba6c-4a0f-af37-7cd1a9454ddb" providerId="ADAL" clId="{E577911B-AE22-4398-B78E-8122448A6E8B}" dt="2026-03-24T13:22:21.342" v="98" actId="47"/>
        <pc:sldMkLst>
          <pc:docMk/>
          <pc:sldMk cId="3112691793" sldId="261"/>
        </pc:sldMkLst>
      </pc:sldChg>
      <pc:sldChg chg="del">
        <pc:chgData name="Tichackova Martina" userId="4d36fecc-ba6c-4a0f-af37-7cd1a9454ddb" providerId="ADAL" clId="{E577911B-AE22-4398-B78E-8122448A6E8B}" dt="2026-03-24T13:22:21.920" v="99" actId="47"/>
        <pc:sldMkLst>
          <pc:docMk/>
          <pc:sldMk cId="3312070059" sldId="262"/>
        </pc:sldMkLst>
      </pc:sldChg>
      <pc:sldChg chg="del">
        <pc:chgData name="Tichackova Martina" userId="4d36fecc-ba6c-4a0f-af37-7cd1a9454ddb" providerId="ADAL" clId="{E577911B-AE22-4398-B78E-8122448A6E8B}" dt="2026-03-24T13:22:22.526" v="100" actId="47"/>
        <pc:sldMkLst>
          <pc:docMk/>
          <pc:sldMk cId="1634926929" sldId="263"/>
        </pc:sldMkLst>
      </pc:sldChg>
      <pc:sldChg chg="del">
        <pc:chgData name="Tichackova Martina" userId="4d36fecc-ba6c-4a0f-af37-7cd1a9454ddb" providerId="ADAL" clId="{E577911B-AE22-4398-B78E-8122448A6E8B}" dt="2026-03-24T13:22:23.145" v="101" actId="47"/>
        <pc:sldMkLst>
          <pc:docMk/>
          <pc:sldMk cId="161314593" sldId="264"/>
        </pc:sldMkLst>
      </pc:sldChg>
      <pc:sldChg chg="del">
        <pc:chgData name="Tichackova Martina" userId="4d36fecc-ba6c-4a0f-af37-7cd1a9454ddb" providerId="ADAL" clId="{E577911B-AE22-4398-B78E-8122448A6E8B}" dt="2026-03-24T13:22:23.852" v="102" actId="47"/>
        <pc:sldMkLst>
          <pc:docMk/>
          <pc:sldMk cId="934849144" sldId="265"/>
        </pc:sldMkLst>
      </pc:sldChg>
      <pc:sldChg chg="addSp modSp del mod">
        <pc:chgData name="Tichackova Martina" userId="4d36fecc-ba6c-4a0f-af37-7cd1a9454ddb" providerId="ADAL" clId="{E577911B-AE22-4398-B78E-8122448A6E8B}" dt="2026-03-25T06:38:15.405" v="3215" actId="47"/>
        <pc:sldMkLst>
          <pc:docMk/>
          <pc:sldMk cId="2481628132" sldId="266"/>
        </pc:sldMkLst>
        <pc:spChg chg="add mod">
          <ac:chgData name="Tichackova Martina" userId="4d36fecc-ba6c-4a0f-af37-7cd1a9454ddb" providerId="ADAL" clId="{E577911B-AE22-4398-B78E-8122448A6E8B}" dt="2026-03-24T13:19:02.189" v="45" actId="1076"/>
          <ac:spMkLst>
            <pc:docMk/>
            <pc:sldMk cId="2481628132" sldId="266"/>
            <ac:spMk id="4" creationId="{D0D9B833-7F5A-748E-258C-511EF0783573}"/>
          </ac:spMkLst>
        </pc:spChg>
      </pc:sldChg>
      <pc:sldChg chg="addSp modSp del">
        <pc:chgData name="Tichackova Martina" userId="4d36fecc-ba6c-4a0f-af37-7cd1a9454ddb" providerId="ADAL" clId="{E577911B-AE22-4398-B78E-8122448A6E8B}" dt="2026-03-25T06:38:14.558" v="3214" actId="47"/>
        <pc:sldMkLst>
          <pc:docMk/>
          <pc:sldMk cId="3770765670" sldId="267"/>
        </pc:sldMkLst>
        <pc:spChg chg="add mod">
          <ac:chgData name="Tichackova Martina" userId="4d36fecc-ba6c-4a0f-af37-7cd1a9454ddb" providerId="ADAL" clId="{E577911B-AE22-4398-B78E-8122448A6E8B}" dt="2026-03-24T13:18:21.022" v="42"/>
          <ac:spMkLst>
            <pc:docMk/>
            <pc:sldMk cId="3770765670" sldId="267"/>
            <ac:spMk id="4" creationId="{512894DD-9425-309E-3F33-0D426E202179}"/>
          </ac:spMkLst>
        </pc:spChg>
      </pc:sldChg>
      <pc:sldChg chg="addSp modSp del">
        <pc:chgData name="Tichackova Martina" userId="4d36fecc-ba6c-4a0f-af37-7cd1a9454ddb" providerId="ADAL" clId="{E577911B-AE22-4398-B78E-8122448A6E8B}" dt="2026-03-25T06:38:13.795" v="3213" actId="47"/>
        <pc:sldMkLst>
          <pc:docMk/>
          <pc:sldMk cId="176020487" sldId="268"/>
        </pc:sldMkLst>
        <pc:spChg chg="add mod">
          <ac:chgData name="Tichackova Martina" userId="4d36fecc-ba6c-4a0f-af37-7cd1a9454ddb" providerId="ADAL" clId="{E577911B-AE22-4398-B78E-8122448A6E8B}" dt="2026-03-24T13:18:02.882" v="41"/>
          <ac:spMkLst>
            <pc:docMk/>
            <pc:sldMk cId="176020487" sldId="268"/>
            <ac:spMk id="4" creationId="{1691C446-82CF-5DD2-4F0F-FC22DBA9204E}"/>
          </ac:spMkLst>
        </pc:spChg>
      </pc:sldChg>
      <pc:sldChg chg="addSp modSp del">
        <pc:chgData name="Tichackova Martina" userId="4d36fecc-ba6c-4a0f-af37-7cd1a9454ddb" providerId="ADAL" clId="{E577911B-AE22-4398-B78E-8122448A6E8B}" dt="2026-03-25T06:38:13.104" v="3212" actId="47"/>
        <pc:sldMkLst>
          <pc:docMk/>
          <pc:sldMk cId="2566296925" sldId="269"/>
        </pc:sldMkLst>
        <pc:spChg chg="add mod">
          <ac:chgData name="Tichackova Martina" userId="4d36fecc-ba6c-4a0f-af37-7cd1a9454ddb" providerId="ADAL" clId="{E577911B-AE22-4398-B78E-8122448A6E8B}" dt="2026-03-24T13:18:26.542" v="43"/>
          <ac:spMkLst>
            <pc:docMk/>
            <pc:sldMk cId="2566296925" sldId="269"/>
            <ac:spMk id="4" creationId="{91C52008-1FF0-E1E4-DC20-AF64BEEDD1A8}"/>
          </ac:spMkLst>
        </pc:spChg>
      </pc:sldChg>
      <pc:sldChg chg="addSp modSp del mod">
        <pc:chgData name="Tichackova Martina" userId="4d36fecc-ba6c-4a0f-af37-7cd1a9454ddb" providerId="ADAL" clId="{E577911B-AE22-4398-B78E-8122448A6E8B}" dt="2026-03-25T06:38:11.839" v="3211" actId="47"/>
        <pc:sldMkLst>
          <pc:docMk/>
          <pc:sldMk cId="1464626947" sldId="270"/>
        </pc:sldMkLst>
        <pc:spChg chg="add mod">
          <ac:chgData name="Tichackova Martina" userId="4d36fecc-ba6c-4a0f-af37-7cd1a9454ddb" providerId="ADAL" clId="{E577911B-AE22-4398-B78E-8122448A6E8B}" dt="2026-03-24T13:16:12.250" v="38" actId="207"/>
          <ac:spMkLst>
            <pc:docMk/>
            <pc:sldMk cId="1464626947" sldId="270"/>
            <ac:spMk id="6" creationId="{B03E564A-0C96-4F22-FA35-A9A169AD9D9E}"/>
          </ac:spMkLst>
        </pc:spChg>
        <pc:cxnChg chg="add mod">
          <ac:chgData name="Tichackova Martina" userId="4d36fecc-ba6c-4a0f-af37-7cd1a9454ddb" providerId="ADAL" clId="{E577911B-AE22-4398-B78E-8122448A6E8B}" dt="2026-03-24T13:15:50.860" v="35" actId="1076"/>
          <ac:cxnSpMkLst>
            <pc:docMk/>
            <pc:sldMk cId="1464626947" sldId="270"/>
            <ac:cxnSpMk id="4" creationId="{76DAEF8B-CF3B-03FC-A467-C0AE092B1C16}"/>
          </ac:cxnSpMkLst>
        </pc:cxnChg>
      </pc:sldChg>
      <pc:sldChg chg="addSp modSp del">
        <pc:chgData name="Tichackova Martina" userId="4d36fecc-ba6c-4a0f-af37-7cd1a9454ddb" providerId="ADAL" clId="{E577911B-AE22-4398-B78E-8122448A6E8B}" dt="2026-03-25T06:38:19.372" v="3216" actId="47"/>
        <pc:sldMkLst>
          <pc:docMk/>
          <pc:sldMk cId="690218829" sldId="271"/>
        </pc:sldMkLst>
        <pc:spChg chg="add mod">
          <ac:chgData name="Tichackova Martina" userId="4d36fecc-ba6c-4a0f-af37-7cd1a9454ddb" providerId="ADAL" clId="{E577911B-AE22-4398-B78E-8122448A6E8B}" dt="2026-03-24T13:14:58.838" v="31"/>
          <ac:spMkLst>
            <pc:docMk/>
            <pc:sldMk cId="690218829" sldId="271"/>
            <ac:spMk id="4" creationId="{C07BA28C-37C8-97AE-5923-9910024CA6BE}"/>
          </ac:spMkLst>
        </pc:spChg>
        <pc:spChg chg="add mod">
          <ac:chgData name="Tichackova Martina" userId="4d36fecc-ba6c-4a0f-af37-7cd1a9454ddb" providerId="ADAL" clId="{E577911B-AE22-4398-B78E-8122448A6E8B}" dt="2026-03-24T13:14:58.838" v="31"/>
          <ac:spMkLst>
            <pc:docMk/>
            <pc:sldMk cId="690218829" sldId="271"/>
            <ac:spMk id="5" creationId="{B345FA31-8382-1666-2769-5370EA998AEF}"/>
          </ac:spMkLst>
        </pc:spChg>
      </pc:sldChg>
      <pc:sldChg chg="addSp delSp modSp mod modNotesTx">
        <pc:chgData name="Tichackova Martina" userId="4d36fecc-ba6c-4a0f-af37-7cd1a9454ddb" providerId="ADAL" clId="{E577911B-AE22-4398-B78E-8122448A6E8B}" dt="2026-03-24T16:05:57.433" v="3152" actId="20577"/>
        <pc:sldMkLst>
          <pc:docMk/>
          <pc:sldMk cId="1984605914" sldId="272"/>
        </pc:sldMkLst>
        <pc:spChg chg="add mod">
          <ac:chgData name="Tichackova Martina" userId="4d36fecc-ba6c-4a0f-af37-7cd1a9454ddb" providerId="ADAL" clId="{E577911B-AE22-4398-B78E-8122448A6E8B}" dt="2026-03-24T13:12:18.238" v="10" actId="1076"/>
          <ac:spMkLst>
            <pc:docMk/>
            <pc:sldMk cId="1984605914" sldId="272"/>
            <ac:spMk id="4" creationId="{FC6AF8DE-2A4C-72B3-F768-A81732B1504D}"/>
          </ac:spMkLst>
        </pc:spChg>
        <pc:picChg chg="del">
          <ac:chgData name="Tichackova Martina" userId="4d36fecc-ba6c-4a0f-af37-7cd1a9454ddb" providerId="ADAL" clId="{E577911B-AE22-4398-B78E-8122448A6E8B}" dt="2026-03-24T13:55:33.458" v="2211" actId="478"/>
          <ac:picMkLst>
            <pc:docMk/>
            <pc:sldMk cId="1984605914" sldId="272"/>
            <ac:picMk id="3" creationId="{6E221046-607E-398E-F251-3DEB400A0CAE}"/>
          </ac:picMkLst>
        </pc:picChg>
        <pc:picChg chg="add mod ord">
          <ac:chgData name="Tichackova Martina" userId="4d36fecc-ba6c-4a0f-af37-7cd1a9454ddb" providerId="ADAL" clId="{E577911B-AE22-4398-B78E-8122448A6E8B}" dt="2026-03-24T13:56:12.494" v="2217" actId="167"/>
          <ac:picMkLst>
            <pc:docMk/>
            <pc:sldMk cId="1984605914" sldId="272"/>
            <ac:picMk id="5" creationId="{56FFDD2C-9709-9083-7ACC-55F7EF2A7009}"/>
          </ac:picMkLst>
        </pc:picChg>
      </pc:sldChg>
      <pc:sldChg chg="addSp delSp modSp mod modNotesTx">
        <pc:chgData name="Tichackova Martina" userId="4d36fecc-ba6c-4a0f-af37-7cd1a9454ddb" providerId="ADAL" clId="{E577911B-AE22-4398-B78E-8122448A6E8B}" dt="2026-03-24T16:06:02.464" v="3153" actId="20577"/>
        <pc:sldMkLst>
          <pc:docMk/>
          <pc:sldMk cId="3820879204" sldId="273"/>
        </pc:sldMkLst>
        <pc:spChg chg="add mod">
          <ac:chgData name="Tichackova Martina" userId="4d36fecc-ba6c-4a0f-af37-7cd1a9454ddb" providerId="ADAL" clId="{E577911B-AE22-4398-B78E-8122448A6E8B}" dt="2026-03-24T13:12:01.409" v="8" actId="1076"/>
          <ac:spMkLst>
            <pc:docMk/>
            <pc:sldMk cId="3820879204" sldId="273"/>
            <ac:spMk id="4" creationId="{F17F21BE-AA99-5FD6-E0B4-069B79DA3824}"/>
          </ac:spMkLst>
        </pc:spChg>
        <pc:picChg chg="del">
          <ac:chgData name="Tichackova Martina" userId="4d36fecc-ba6c-4a0f-af37-7cd1a9454ddb" providerId="ADAL" clId="{E577911B-AE22-4398-B78E-8122448A6E8B}" dt="2026-03-24T13:55:29.869" v="2210" actId="478"/>
          <ac:picMkLst>
            <pc:docMk/>
            <pc:sldMk cId="3820879204" sldId="273"/>
            <ac:picMk id="3" creationId="{7F078BA8-9FE1-F545-598B-FB266786B3F1}"/>
          </ac:picMkLst>
        </pc:picChg>
        <pc:picChg chg="add mod ord">
          <ac:chgData name="Tichackova Martina" userId="4d36fecc-ba6c-4a0f-af37-7cd1a9454ddb" providerId="ADAL" clId="{E577911B-AE22-4398-B78E-8122448A6E8B}" dt="2026-03-24T13:55:54.779" v="2214" actId="167"/>
          <ac:picMkLst>
            <pc:docMk/>
            <pc:sldMk cId="3820879204" sldId="273"/>
            <ac:picMk id="5" creationId="{647326DD-616A-0404-9EA7-7D26FAF99EA6}"/>
          </ac:picMkLst>
        </pc:picChg>
      </pc:sldChg>
      <pc:sldChg chg="addSp delSp modSp mod modNotesTx">
        <pc:chgData name="Tichackova Martina" userId="4d36fecc-ba6c-4a0f-af37-7cd1a9454ddb" providerId="ADAL" clId="{E577911B-AE22-4398-B78E-8122448A6E8B}" dt="2026-03-24T16:06:47.971" v="3161" actId="20577"/>
        <pc:sldMkLst>
          <pc:docMk/>
          <pc:sldMk cId="448950105" sldId="274"/>
        </pc:sldMkLst>
        <pc:spChg chg="add del mod">
          <ac:chgData name="Tichackova Martina" userId="4d36fecc-ba6c-4a0f-af37-7cd1a9454ddb" providerId="ADAL" clId="{E577911B-AE22-4398-B78E-8122448A6E8B}" dt="2026-03-24T13:59:38.115" v="2390" actId="478"/>
          <ac:spMkLst>
            <pc:docMk/>
            <pc:sldMk cId="448950105" sldId="274"/>
            <ac:spMk id="2" creationId="{E37510A5-57C9-849B-BEFD-3943195295CA}"/>
          </ac:spMkLst>
        </pc:spChg>
        <pc:spChg chg="mod">
          <ac:chgData name="Tichackova Martina" userId="4d36fecc-ba6c-4a0f-af37-7cd1a9454ddb" providerId="ADAL" clId="{E577911B-AE22-4398-B78E-8122448A6E8B}" dt="2026-03-24T13:11:16.018" v="4" actId="1076"/>
          <ac:spMkLst>
            <pc:docMk/>
            <pc:sldMk cId="448950105" sldId="274"/>
            <ac:spMk id="5" creationId="{F2FEF328-BB2F-AA87-3EC4-A4C8E9B30A15}"/>
          </ac:spMkLst>
        </pc:spChg>
        <pc:spChg chg="add mod">
          <ac:chgData name="Tichackova Martina" userId="4d36fecc-ba6c-4a0f-af37-7cd1a9454ddb" providerId="ADAL" clId="{E577911B-AE22-4398-B78E-8122448A6E8B}" dt="2026-03-24T14:06:34.295" v="2699"/>
          <ac:spMkLst>
            <pc:docMk/>
            <pc:sldMk cId="448950105" sldId="274"/>
            <ac:spMk id="7" creationId="{13143399-3335-7AA0-3591-4566A827BB9D}"/>
          </ac:spMkLst>
        </pc:spChg>
        <pc:picChg chg="mod">
          <ac:chgData name="Tichackova Martina" userId="4d36fecc-ba6c-4a0f-af37-7cd1a9454ddb" providerId="ADAL" clId="{E577911B-AE22-4398-B78E-8122448A6E8B}" dt="2026-03-24T13:10:56.631" v="1" actId="1076"/>
          <ac:picMkLst>
            <pc:docMk/>
            <pc:sldMk cId="448950105" sldId="274"/>
            <ac:picMk id="3" creationId="{A970B8A5-E30D-1761-B6AA-6EDAACAA42BB}"/>
          </ac:picMkLst>
        </pc:picChg>
        <pc:cxnChg chg="add del mod">
          <ac:chgData name="Tichackova Martina" userId="4d36fecc-ba6c-4a0f-af37-7cd1a9454ddb" providerId="ADAL" clId="{E577911B-AE22-4398-B78E-8122448A6E8B}" dt="2026-03-24T13:17:28.698" v="39" actId="21"/>
          <ac:cxnSpMkLst>
            <pc:docMk/>
            <pc:sldMk cId="448950105" sldId="274"/>
            <ac:cxnSpMk id="6" creationId="{824C4180-DF23-18F2-3B12-B5A0341A231F}"/>
          </ac:cxnSpMkLst>
        </pc:cxnChg>
        <pc:cxnChg chg="add mod">
          <ac:chgData name="Tichackova Martina" userId="4d36fecc-ba6c-4a0f-af37-7cd1a9454ddb" providerId="ADAL" clId="{E577911B-AE22-4398-B78E-8122448A6E8B}" dt="2026-03-24T13:59:50.052" v="2393" actId="1076"/>
          <ac:cxnSpMkLst>
            <pc:docMk/>
            <pc:sldMk cId="448950105" sldId="274"/>
            <ac:cxnSpMk id="6" creationId="{BD280AD5-83AB-EC01-E290-B6B301CEBC19}"/>
          </ac:cxnSpMkLst>
        </pc:cxnChg>
      </pc:sldChg>
      <pc:sldChg chg="addSp modSp modNotesTx">
        <pc:chgData name="Tichackova Martina" userId="4d36fecc-ba6c-4a0f-af37-7cd1a9454ddb" providerId="ADAL" clId="{E577911B-AE22-4398-B78E-8122448A6E8B}" dt="2026-03-24T22:20:13.759" v="3207" actId="20577"/>
        <pc:sldMkLst>
          <pc:docMk/>
          <pc:sldMk cId="1059925274" sldId="275"/>
        </pc:sldMkLst>
        <pc:spChg chg="add mod">
          <ac:chgData name="Tichackova Martina" userId="4d36fecc-ba6c-4a0f-af37-7cd1a9454ddb" providerId="ADAL" clId="{E577911B-AE22-4398-B78E-8122448A6E8B}" dt="2026-03-24T14:06:32.254" v="2698"/>
          <ac:spMkLst>
            <pc:docMk/>
            <pc:sldMk cId="1059925274" sldId="275"/>
            <ac:spMk id="2" creationId="{7472BAED-2E11-EA55-710A-4151BB02E0FE}"/>
          </ac:spMkLst>
        </pc:spChg>
        <pc:cxnChg chg="add mod">
          <ac:chgData name="Tichackova Martina" userId="4d36fecc-ba6c-4a0f-af37-7cd1a9454ddb" providerId="ADAL" clId="{E577911B-AE22-4398-B78E-8122448A6E8B}" dt="2026-03-24T13:17:34.508" v="40"/>
          <ac:cxnSpMkLst>
            <pc:docMk/>
            <pc:sldMk cId="1059925274" sldId="275"/>
            <ac:cxnSpMk id="5" creationId="{1442B1C2-CB1B-8101-CA54-E90813BEB5CD}"/>
          </ac:cxnSpMkLst>
        </pc:cxnChg>
      </pc:sldChg>
      <pc:sldChg chg="addSp delSp modSp mod modNotesTx">
        <pc:chgData name="Tichackova Martina" userId="4d36fecc-ba6c-4a0f-af37-7cd1a9454ddb" providerId="ADAL" clId="{E577911B-AE22-4398-B78E-8122448A6E8B}" dt="2026-03-24T16:06:26.631" v="3156" actId="20577"/>
        <pc:sldMkLst>
          <pc:docMk/>
          <pc:sldMk cId="571991797" sldId="276"/>
        </pc:sldMkLst>
        <pc:cxnChg chg="del">
          <ac:chgData name="Tichackova Martina" userId="4d36fecc-ba6c-4a0f-af37-7cd1a9454ddb" providerId="ADAL" clId="{E577911B-AE22-4398-B78E-8122448A6E8B}" dt="2026-03-24T13:44:22.857" v="1738" actId="21"/>
          <ac:cxnSpMkLst>
            <pc:docMk/>
            <pc:sldMk cId="571991797" sldId="276"/>
            <ac:cxnSpMk id="5" creationId="{60EB4FE0-8B90-5A75-DF7B-A220FE8DFB46}"/>
          </ac:cxnSpMkLst>
        </pc:cxnChg>
        <pc:cxnChg chg="add mod">
          <ac:chgData name="Tichackova Martina" userId="4d36fecc-ba6c-4a0f-af37-7cd1a9454ddb" providerId="ADAL" clId="{E577911B-AE22-4398-B78E-8122448A6E8B}" dt="2026-03-24T13:44:19.223" v="1737"/>
          <ac:cxnSpMkLst>
            <pc:docMk/>
            <pc:sldMk cId="571991797" sldId="276"/>
            <ac:cxnSpMk id="7" creationId="{74AF9FEA-6A3A-3F60-C2EA-8FB11F96BE82}"/>
          </ac:cxnSpMkLst>
        </pc:cxnChg>
      </pc:sldChg>
      <pc:sldChg chg="modNotesTx">
        <pc:chgData name="Tichackova Martina" userId="4d36fecc-ba6c-4a0f-af37-7cd1a9454ddb" providerId="ADAL" clId="{E577911B-AE22-4398-B78E-8122448A6E8B}" dt="2026-03-24T16:05:19.263" v="3143" actId="20577"/>
        <pc:sldMkLst>
          <pc:docMk/>
          <pc:sldMk cId="3018356256" sldId="277"/>
        </pc:sldMkLst>
      </pc:sldChg>
      <pc:sldChg chg="modNotesTx">
        <pc:chgData name="Tichackova Martina" userId="4d36fecc-ba6c-4a0f-af37-7cd1a9454ddb" providerId="ADAL" clId="{E577911B-AE22-4398-B78E-8122448A6E8B}" dt="2026-03-24T16:05:16.050" v="3142" actId="20577"/>
        <pc:sldMkLst>
          <pc:docMk/>
          <pc:sldMk cId="4084325375" sldId="278"/>
        </pc:sldMkLst>
      </pc:sldChg>
      <pc:sldChg chg="modNotesTx">
        <pc:chgData name="Tichackova Martina" userId="4d36fecc-ba6c-4a0f-af37-7cd1a9454ddb" providerId="ADAL" clId="{E577911B-AE22-4398-B78E-8122448A6E8B}" dt="2026-03-24T22:16:30.951" v="3206" actId="20577"/>
        <pc:sldMkLst>
          <pc:docMk/>
          <pc:sldMk cId="2614623262" sldId="279"/>
        </pc:sldMkLst>
      </pc:sldChg>
      <pc:sldChg chg="modNotesTx">
        <pc:chgData name="Tichackova Martina" userId="4d36fecc-ba6c-4a0f-af37-7cd1a9454ddb" providerId="ADAL" clId="{E577911B-AE22-4398-B78E-8122448A6E8B}" dt="2026-03-24T16:05:04.771" v="3140" actId="20577"/>
        <pc:sldMkLst>
          <pc:docMk/>
          <pc:sldMk cId="2296643737" sldId="280"/>
        </pc:sldMkLst>
      </pc:sldChg>
      <pc:sldChg chg="modNotesTx">
        <pc:chgData name="Tichackova Martina" userId="4d36fecc-ba6c-4a0f-af37-7cd1a9454ddb" providerId="ADAL" clId="{E577911B-AE22-4398-B78E-8122448A6E8B}" dt="2026-03-24T22:12:41.805" v="3187" actId="20577"/>
        <pc:sldMkLst>
          <pc:docMk/>
          <pc:sldMk cId="4001874741" sldId="281"/>
        </pc:sldMkLst>
      </pc:sldChg>
      <pc:sldChg chg="addSp modSp mod modNotesTx">
        <pc:chgData name="Tichackova Martina" userId="4d36fecc-ba6c-4a0f-af37-7cd1a9454ddb" providerId="ADAL" clId="{E577911B-AE22-4398-B78E-8122448A6E8B}" dt="2026-03-24T22:10:05.423" v="3186" actId="20577"/>
        <pc:sldMkLst>
          <pc:docMk/>
          <pc:sldMk cId="3867885342" sldId="282"/>
        </pc:sldMkLst>
        <pc:spChg chg="add mod">
          <ac:chgData name="Tichackova Martina" userId="4d36fecc-ba6c-4a0f-af37-7cd1a9454ddb" providerId="ADAL" clId="{E577911B-AE22-4398-B78E-8122448A6E8B}" dt="2026-03-24T13:12:45.782" v="17" actId="14100"/>
          <ac:spMkLst>
            <pc:docMk/>
            <pc:sldMk cId="3867885342" sldId="282"/>
            <ac:spMk id="4" creationId="{0FBE657E-3B7F-A012-A091-6B0AD68B0103}"/>
          </ac:spMkLst>
        </pc:spChg>
        <pc:spChg chg="add mod">
          <ac:chgData name="Tichackova Martina" userId="4d36fecc-ba6c-4a0f-af37-7cd1a9454ddb" providerId="ADAL" clId="{E577911B-AE22-4398-B78E-8122448A6E8B}" dt="2026-03-24T13:13:11.088" v="20" actId="14100"/>
          <ac:spMkLst>
            <pc:docMk/>
            <pc:sldMk cId="3867885342" sldId="282"/>
            <ac:spMk id="5" creationId="{01C7FC00-BE92-EC5A-B920-46A842599672}"/>
          </ac:spMkLst>
        </pc:spChg>
        <pc:picChg chg="mod">
          <ac:chgData name="Tichackova Martina" userId="4d36fecc-ba6c-4a0f-af37-7cd1a9454ddb" providerId="ADAL" clId="{E577911B-AE22-4398-B78E-8122448A6E8B}" dt="2026-03-24T13:12:37.843" v="15" actId="1076"/>
          <ac:picMkLst>
            <pc:docMk/>
            <pc:sldMk cId="3867885342" sldId="282"/>
            <ac:picMk id="3" creationId="{3F4288AF-D45D-0D11-542A-EFD97388FF74}"/>
          </ac:picMkLst>
        </pc:picChg>
      </pc:sldChg>
      <pc:sldChg chg="modNotesTx">
        <pc:chgData name="Tichackova Martina" userId="4d36fecc-ba6c-4a0f-af37-7cd1a9454ddb" providerId="ADAL" clId="{E577911B-AE22-4398-B78E-8122448A6E8B}" dt="2026-03-24T16:06:30.756" v="3157" actId="20577"/>
        <pc:sldMkLst>
          <pc:docMk/>
          <pc:sldMk cId="2774513577" sldId="283"/>
        </pc:sldMkLst>
      </pc:sldChg>
      <pc:sldChg chg="addSp delSp modSp mod modNotesTx">
        <pc:chgData name="Tichackova Martina" userId="4d36fecc-ba6c-4a0f-af37-7cd1a9454ddb" providerId="ADAL" clId="{E577911B-AE22-4398-B78E-8122448A6E8B}" dt="2026-03-25T19:21:41.822" v="4895" actId="20577"/>
        <pc:sldMkLst>
          <pc:docMk/>
          <pc:sldMk cId="921635029" sldId="284"/>
        </pc:sldMkLst>
        <pc:spChg chg="add mod">
          <ac:chgData name="Tichackova Martina" userId="4d36fecc-ba6c-4a0f-af37-7cd1a9454ddb" providerId="ADAL" clId="{E577911B-AE22-4398-B78E-8122448A6E8B}" dt="2026-03-24T13:14:32.941" v="30" actId="1076"/>
          <ac:spMkLst>
            <pc:docMk/>
            <pc:sldMk cId="921635029" sldId="284"/>
            <ac:spMk id="2" creationId="{653FA233-F424-A36F-87C2-543A42168278}"/>
          </ac:spMkLst>
        </pc:spChg>
        <pc:picChg chg="add mod ord">
          <ac:chgData name="Tichackova Martina" userId="4d36fecc-ba6c-4a0f-af37-7cd1a9454ddb" providerId="ADAL" clId="{E577911B-AE22-4398-B78E-8122448A6E8B}" dt="2026-03-25T06:47:35.068" v="3226" actId="167"/>
          <ac:picMkLst>
            <pc:docMk/>
            <pc:sldMk cId="921635029" sldId="284"/>
            <ac:picMk id="4" creationId="{09A17835-A016-8CBD-78D3-F15C4126D6A4}"/>
          </ac:picMkLst>
        </pc:picChg>
        <pc:picChg chg="del mod">
          <ac:chgData name="Tichackova Martina" userId="4d36fecc-ba6c-4a0f-af37-7cd1a9454ddb" providerId="ADAL" clId="{E577911B-AE22-4398-B78E-8122448A6E8B}" dt="2026-03-25T06:47:07.372" v="3223" actId="478"/>
          <ac:picMkLst>
            <pc:docMk/>
            <pc:sldMk cId="921635029" sldId="284"/>
            <ac:picMk id="7" creationId="{CA79D5F2-18F4-5BE4-6ACD-A02765A4334F}"/>
          </ac:picMkLst>
        </pc:picChg>
      </pc:sldChg>
      <pc:sldChg chg="delSp modSp add mod">
        <pc:chgData name="Tichackova Martina" userId="4d36fecc-ba6c-4a0f-af37-7cd1a9454ddb" providerId="ADAL" clId="{E577911B-AE22-4398-B78E-8122448A6E8B}" dt="2026-03-24T14:11:25.174" v="3100" actId="207"/>
        <pc:sldMkLst>
          <pc:docMk/>
          <pc:sldMk cId="3837870716" sldId="285"/>
        </pc:sldMkLst>
        <pc:spChg chg="mod">
          <ac:chgData name="Tichackova Martina" userId="4d36fecc-ba6c-4a0f-af37-7cd1a9454ddb" providerId="ADAL" clId="{E577911B-AE22-4398-B78E-8122448A6E8B}" dt="2026-03-24T13:21:47.777" v="94" actId="404"/>
          <ac:spMkLst>
            <pc:docMk/>
            <pc:sldMk cId="3837870716" sldId="285"/>
            <ac:spMk id="2" creationId="{A771A323-2793-A226-265D-C573E5D303FE}"/>
          </ac:spMkLst>
        </pc:spChg>
        <pc:spChg chg="mod">
          <ac:chgData name="Tichackova Martina" userId="4d36fecc-ba6c-4a0f-af37-7cd1a9454ddb" providerId="ADAL" clId="{E577911B-AE22-4398-B78E-8122448A6E8B}" dt="2026-03-24T14:11:25.174" v="3100" actId="207"/>
          <ac:spMkLst>
            <pc:docMk/>
            <pc:sldMk cId="3837870716" sldId="285"/>
            <ac:spMk id="8" creationId="{0FC9EBA0-63C0-79D2-E593-9B7FE82986B4}"/>
          </ac:spMkLst>
        </pc:spChg>
        <pc:spChg chg="del mod">
          <ac:chgData name="Tichackova Martina" userId="4d36fecc-ba6c-4a0f-af37-7cd1a9454ddb" providerId="ADAL" clId="{E577911B-AE22-4398-B78E-8122448A6E8B}" dt="2026-03-24T14:10:56.895" v="3074" actId="478"/>
          <ac:spMkLst>
            <pc:docMk/>
            <pc:sldMk cId="3837870716" sldId="285"/>
            <ac:spMk id="9" creationId="{6B753C45-A0B4-0A2E-5C43-1F1710196C82}"/>
          </ac:spMkLst>
        </pc:spChg>
      </pc:sldChg>
      <pc:sldChg chg="addSp modSp new mod modNotesTx">
        <pc:chgData name="Tichackova Martina" userId="4d36fecc-ba6c-4a0f-af37-7cd1a9454ddb" providerId="ADAL" clId="{E577911B-AE22-4398-B78E-8122448A6E8B}" dt="2026-03-25T08:44:36.942" v="3846" actId="113"/>
        <pc:sldMkLst>
          <pc:docMk/>
          <pc:sldMk cId="337209644" sldId="286"/>
        </pc:sldMkLst>
        <pc:spChg chg="add mod">
          <ac:chgData name="Tichackova Martina" userId="4d36fecc-ba6c-4a0f-af37-7cd1a9454ddb" providerId="ADAL" clId="{E577911B-AE22-4398-B78E-8122448A6E8B}" dt="2026-03-25T06:50:33.293" v="3265"/>
          <ac:spMkLst>
            <pc:docMk/>
            <pc:sldMk cId="337209644" sldId="286"/>
            <ac:spMk id="4" creationId="{32BED438-D83F-5D6F-A4DD-115FCE44509D}"/>
          </ac:spMkLst>
        </pc:spChg>
        <pc:spChg chg="add mod">
          <ac:chgData name="Tichackova Martina" userId="4d36fecc-ba6c-4a0f-af37-7cd1a9454ddb" providerId="ADAL" clId="{E577911B-AE22-4398-B78E-8122448A6E8B}" dt="2026-03-25T06:50:33.293" v="3265"/>
          <ac:spMkLst>
            <pc:docMk/>
            <pc:sldMk cId="337209644" sldId="286"/>
            <ac:spMk id="5" creationId="{937283B6-95F4-237B-7C68-F50F0F7BEE44}"/>
          </ac:spMkLst>
        </pc:spChg>
        <pc:spChg chg="add mod">
          <ac:chgData name="Tichackova Martina" userId="4d36fecc-ba6c-4a0f-af37-7cd1a9454ddb" providerId="ADAL" clId="{E577911B-AE22-4398-B78E-8122448A6E8B}" dt="2026-03-25T06:50:56.046" v="3266"/>
          <ac:spMkLst>
            <pc:docMk/>
            <pc:sldMk cId="337209644" sldId="286"/>
            <ac:spMk id="6" creationId="{112B82CE-3BC8-A5FF-9AFC-C3BF1C39BC2C}"/>
          </ac:spMkLst>
        </pc:spChg>
        <pc:spChg chg="add mod">
          <ac:chgData name="Tichackova Martina" userId="4d36fecc-ba6c-4a0f-af37-7cd1a9454ddb" providerId="ADAL" clId="{E577911B-AE22-4398-B78E-8122448A6E8B}" dt="2026-03-25T06:50:56.046" v="3266"/>
          <ac:spMkLst>
            <pc:docMk/>
            <pc:sldMk cId="337209644" sldId="286"/>
            <ac:spMk id="7" creationId="{2BCE58DA-47AD-0F46-1D99-570C24DD5B45}"/>
          </ac:spMkLst>
        </pc:spChg>
        <pc:picChg chg="add mod">
          <ac:chgData name="Tichackova Martina" userId="4d36fecc-ba6c-4a0f-af37-7cd1a9454ddb" providerId="ADAL" clId="{E577911B-AE22-4398-B78E-8122448A6E8B}" dt="2026-03-25T06:47:49.298" v="3228"/>
          <ac:picMkLst>
            <pc:docMk/>
            <pc:sldMk cId="337209644" sldId="286"/>
            <ac:picMk id="3" creationId="{F46B33B2-BE80-2B11-4909-B3DE42C67599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4T16:06:52.148" v="3162" actId="20577"/>
        <pc:sldMkLst>
          <pc:docMk/>
          <pc:sldMk cId="392876183" sldId="287"/>
        </pc:sldMkLst>
        <pc:spChg chg="add mod">
          <ac:chgData name="Tichackova Martina" userId="4d36fecc-ba6c-4a0f-af37-7cd1a9454ddb" providerId="ADAL" clId="{E577911B-AE22-4398-B78E-8122448A6E8B}" dt="2026-03-24T14:01:22.113" v="2411" actId="14100"/>
          <ac:spMkLst>
            <pc:docMk/>
            <pc:sldMk cId="392876183" sldId="287"/>
            <ac:spMk id="4" creationId="{7D4F1502-B2CB-D8D3-EE79-AF964487B7F6}"/>
          </ac:spMkLst>
        </pc:spChg>
        <pc:spChg chg="add mod">
          <ac:chgData name="Tichackova Martina" userId="4d36fecc-ba6c-4a0f-af37-7cd1a9454ddb" providerId="ADAL" clId="{E577911B-AE22-4398-B78E-8122448A6E8B}" dt="2026-03-24T14:01:52.424" v="2414" actId="14100"/>
          <ac:spMkLst>
            <pc:docMk/>
            <pc:sldMk cId="392876183" sldId="287"/>
            <ac:spMk id="5" creationId="{A74E619A-4499-99AC-3962-1963FAB12B04}"/>
          </ac:spMkLst>
        </pc:spChg>
        <pc:spChg chg="add mod">
          <ac:chgData name="Tichackova Martina" userId="4d36fecc-ba6c-4a0f-af37-7cd1a9454ddb" providerId="ADAL" clId="{E577911B-AE22-4398-B78E-8122448A6E8B}" dt="2026-03-24T14:02:45.433" v="2418"/>
          <ac:spMkLst>
            <pc:docMk/>
            <pc:sldMk cId="392876183" sldId="287"/>
            <ac:spMk id="6" creationId="{1BFA5B57-EB8E-C7A7-1B61-7908F08A111B}"/>
          </ac:spMkLst>
        </pc:spChg>
        <pc:picChg chg="add mod">
          <ac:chgData name="Tichackova Martina" userId="4d36fecc-ba6c-4a0f-af37-7cd1a9454ddb" providerId="ADAL" clId="{E577911B-AE22-4398-B78E-8122448A6E8B}" dt="2026-03-24T14:01:06.940" v="2409" actId="1076"/>
          <ac:picMkLst>
            <pc:docMk/>
            <pc:sldMk cId="392876183" sldId="287"/>
            <ac:picMk id="3" creationId="{A96CA287-9E14-75A8-6FDA-AA8922F27839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4T16:06:07.303" v="3154" actId="20577"/>
        <pc:sldMkLst>
          <pc:docMk/>
          <pc:sldMk cId="2403797118" sldId="288"/>
        </pc:sldMkLst>
        <pc:spChg chg="add mod">
          <ac:chgData name="Tichackova Martina" userId="4d36fecc-ba6c-4a0f-af37-7cd1a9454ddb" providerId="ADAL" clId="{E577911B-AE22-4398-B78E-8122448A6E8B}" dt="2026-03-24T14:02:43.311" v="2417"/>
          <ac:spMkLst>
            <pc:docMk/>
            <pc:sldMk cId="2403797118" sldId="288"/>
            <ac:spMk id="4" creationId="{AF9E40FF-D8F2-5749-DFD8-1F5F0F3C8820}"/>
          </ac:spMkLst>
        </pc:spChg>
        <pc:spChg chg="add mod">
          <ac:chgData name="Tichackova Martina" userId="4d36fecc-ba6c-4a0f-af37-7cd1a9454ddb" providerId="ADAL" clId="{E577911B-AE22-4398-B78E-8122448A6E8B}" dt="2026-03-24T14:06:38.369" v="2700"/>
          <ac:spMkLst>
            <pc:docMk/>
            <pc:sldMk cId="2403797118" sldId="288"/>
            <ac:spMk id="5" creationId="{BE539CC7-D083-D0F3-B610-48E19AAD8FD0}"/>
          </ac:spMkLst>
        </pc:spChg>
        <pc:picChg chg="add mod">
          <ac:chgData name="Tichackova Martina" userId="4d36fecc-ba6c-4a0f-af37-7cd1a9454ddb" providerId="ADAL" clId="{E577911B-AE22-4398-B78E-8122448A6E8B}" dt="2026-03-24T14:00:38.100" v="2404"/>
          <ac:picMkLst>
            <pc:docMk/>
            <pc:sldMk cId="2403797118" sldId="288"/>
            <ac:picMk id="3" creationId="{F5C11D96-C25D-12E1-3165-5B760C764CFC}"/>
          </ac:picMkLst>
        </pc:picChg>
      </pc:sldChg>
      <pc:sldChg chg="addSp modSp new mod ord modNotesTx">
        <pc:chgData name="Tichackova Martina" userId="4d36fecc-ba6c-4a0f-af37-7cd1a9454ddb" providerId="ADAL" clId="{E577911B-AE22-4398-B78E-8122448A6E8B}" dt="2026-03-24T22:23:56.115" v="3210" actId="20577"/>
        <pc:sldMkLst>
          <pc:docMk/>
          <pc:sldMk cId="896762898" sldId="289"/>
        </pc:sldMkLst>
        <pc:spChg chg="add mod">
          <ac:chgData name="Tichackova Martina" userId="4d36fecc-ba6c-4a0f-af37-7cd1a9454ddb" providerId="ADAL" clId="{E577911B-AE22-4398-B78E-8122448A6E8B}" dt="2026-03-24T14:02:27.462" v="2415"/>
          <ac:spMkLst>
            <pc:docMk/>
            <pc:sldMk cId="896762898" sldId="289"/>
            <ac:spMk id="4" creationId="{27EDBC92-C3D4-7552-46FC-D49E9D119C4B}"/>
          </ac:spMkLst>
        </pc:spChg>
        <pc:spChg chg="add mod">
          <ac:chgData name="Tichackova Martina" userId="4d36fecc-ba6c-4a0f-af37-7cd1a9454ddb" providerId="ADAL" clId="{E577911B-AE22-4398-B78E-8122448A6E8B}" dt="2026-03-24T14:02:40.538" v="2416"/>
          <ac:spMkLst>
            <pc:docMk/>
            <pc:sldMk cId="896762898" sldId="289"/>
            <ac:spMk id="5" creationId="{06901796-D89C-FA24-596F-3B90D7F217A2}"/>
          </ac:spMkLst>
        </pc:spChg>
        <pc:picChg chg="add mod">
          <ac:chgData name="Tichackova Martina" userId="4d36fecc-ba6c-4a0f-af37-7cd1a9454ddb" providerId="ADAL" clId="{E577911B-AE22-4398-B78E-8122448A6E8B}" dt="2026-03-24T14:00:25.160" v="2400"/>
          <ac:picMkLst>
            <pc:docMk/>
            <pc:sldMk cId="896762898" sldId="289"/>
            <ac:picMk id="3" creationId="{D2BCD5EF-4853-9ECC-AA06-D49E1B563F10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5T17:52:25.698" v="4601" actId="20577"/>
        <pc:sldMkLst>
          <pc:docMk/>
          <pc:sldMk cId="3971426733" sldId="290"/>
        </pc:sldMkLst>
        <pc:spChg chg="add mod">
          <ac:chgData name="Tichackova Martina" userId="4d36fecc-ba6c-4a0f-af37-7cd1a9454ddb" providerId="ADAL" clId="{E577911B-AE22-4398-B78E-8122448A6E8B}" dt="2026-03-25T06:54:16.197" v="3284"/>
          <ac:spMkLst>
            <pc:docMk/>
            <pc:sldMk cId="3971426733" sldId="290"/>
            <ac:spMk id="4" creationId="{8E43EA8F-0B16-3944-651C-CDF2EC34D14B}"/>
          </ac:spMkLst>
        </pc:spChg>
        <pc:picChg chg="add mod">
          <ac:chgData name="Tichackova Martina" userId="4d36fecc-ba6c-4a0f-af37-7cd1a9454ddb" providerId="ADAL" clId="{E577911B-AE22-4398-B78E-8122448A6E8B}" dt="2026-03-25T06:49:07.086" v="3251"/>
          <ac:picMkLst>
            <pc:docMk/>
            <pc:sldMk cId="3971426733" sldId="290"/>
            <ac:picMk id="3" creationId="{8D0D4C21-966C-A4DD-6759-FB79F85D1204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5T10:30:58.273" v="4087" actId="113"/>
        <pc:sldMkLst>
          <pc:docMk/>
          <pc:sldMk cId="1595259750" sldId="291"/>
        </pc:sldMkLst>
        <pc:spChg chg="add mod">
          <ac:chgData name="Tichackova Martina" userId="4d36fecc-ba6c-4a0f-af37-7cd1a9454ddb" providerId="ADAL" clId="{E577911B-AE22-4398-B78E-8122448A6E8B}" dt="2026-03-25T06:51:03.797" v="3267"/>
          <ac:spMkLst>
            <pc:docMk/>
            <pc:sldMk cId="1595259750" sldId="291"/>
            <ac:spMk id="4" creationId="{9F907D2C-AE6B-7449-DBAA-76692379CEDB}"/>
          </ac:spMkLst>
        </pc:spChg>
        <pc:spChg chg="add mod">
          <ac:chgData name="Tichackova Martina" userId="4d36fecc-ba6c-4a0f-af37-7cd1a9454ddb" providerId="ADAL" clId="{E577911B-AE22-4398-B78E-8122448A6E8B}" dt="2026-03-25T06:51:03.797" v="3267"/>
          <ac:spMkLst>
            <pc:docMk/>
            <pc:sldMk cId="1595259750" sldId="291"/>
            <ac:spMk id="5" creationId="{873CE6AC-87E9-32EF-85CD-7E6020288039}"/>
          </ac:spMkLst>
        </pc:spChg>
        <pc:picChg chg="add mod">
          <ac:chgData name="Tichackova Martina" userId="4d36fecc-ba6c-4a0f-af37-7cd1a9454ddb" providerId="ADAL" clId="{E577911B-AE22-4398-B78E-8122448A6E8B}" dt="2026-03-25T06:48:33.542" v="3238"/>
          <ac:picMkLst>
            <pc:docMk/>
            <pc:sldMk cId="1595259750" sldId="291"/>
            <ac:picMk id="3" creationId="{44F51C3D-62DB-886A-02F0-10E8786EAE05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5T10:30:18.866" v="4012" actId="20577"/>
        <pc:sldMkLst>
          <pc:docMk/>
          <pc:sldMk cId="1638356495" sldId="292"/>
        </pc:sldMkLst>
        <pc:spChg chg="add mod">
          <ac:chgData name="Tichackova Martina" userId="4d36fecc-ba6c-4a0f-af37-7cd1a9454ddb" providerId="ADAL" clId="{E577911B-AE22-4398-B78E-8122448A6E8B}" dt="2026-03-25T06:53:45.967" v="3281"/>
          <ac:spMkLst>
            <pc:docMk/>
            <pc:sldMk cId="1638356495" sldId="292"/>
            <ac:spMk id="4" creationId="{1000C929-774D-DFC7-9BA0-47C5CD3E4B2B}"/>
          </ac:spMkLst>
        </pc:spChg>
        <pc:spChg chg="add mod">
          <ac:chgData name="Tichackova Martina" userId="4d36fecc-ba6c-4a0f-af37-7cd1a9454ddb" providerId="ADAL" clId="{E577911B-AE22-4398-B78E-8122448A6E8B}" dt="2026-03-25T06:53:45.967" v="3281"/>
          <ac:spMkLst>
            <pc:docMk/>
            <pc:sldMk cId="1638356495" sldId="292"/>
            <ac:spMk id="5" creationId="{DFDDB329-5D3F-5C4C-3B81-ECA7BE08AEA1}"/>
          </ac:spMkLst>
        </pc:spChg>
        <pc:picChg chg="add mod">
          <ac:chgData name="Tichackova Martina" userId="4d36fecc-ba6c-4a0f-af37-7cd1a9454ddb" providerId="ADAL" clId="{E577911B-AE22-4398-B78E-8122448A6E8B}" dt="2026-03-25T06:48:25.312" v="3236"/>
          <ac:picMkLst>
            <pc:docMk/>
            <pc:sldMk cId="1638356495" sldId="292"/>
            <ac:picMk id="3" creationId="{8E98AA45-DA0C-BF16-5D4C-E37D3938EFA6}"/>
          </ac:picMkLst>
        </pc:picChg>
      </pc:sldChg>
      <pc:sldChg chg="addSp delSp modSp new mod modNotesTx">
        <pc:chgData name="Tichackova Martina" userId="4d36fecc-ba6c-4a0f-af37-7cd1a9454ddb" providerId="ADAL" clId="{E577911B-AE22-4398-B78E-8122448A6E8B}" dt="2026-03-25T19:03:32.345" v="4893" actId="20577"/>
        <pc:sldMkLst>
          <pc:docMk/>
          <pc:sldMk cId="52363708" sldId="293"/>
        </pc:sldMkLst>
        <pc:spChg chg="add mod">
          <ac:chgData name="Tichackova Martina" userId="4d36fecc-ba6c-4a0f-af37-7cd1a9454ddb" providerId="ADAL" clId="{E577911B-AE22-4398-B78E-8122448A6E8B}" dt="2026-03-25T06:53:32.709" v="3279"/>
          <ac:spMkLst>
            <pc:docMk/>
            <pc:sldMk cId="52363708" sldId="293"/>
            <ac:spMk id="4" creationId="{F962D0E6-3CC9-0640-25F0-D3BB6FA7D872}"/>
          </ac:spMkLst>
        </pc:spChg>
        <pc:spChg chg="add del mod">
          <ac:chgData name="Tichackova Martina" userId="4d36fecc-ba6c-4a0f-af37-7cd1a9454ddb" providerId="ADAL" clId="{E577911B-AE22-4398-B78E-8122448A6E8B}" dt="2026-03-25T06:53:42.497" v="3280" actId="478"/>
          <ac:spMkLst>
            <pc:docMk/>
            <pc:sldMk cId="52363708" sldId="293"/>
            <ac:spMk id="5" creationId="{8FB2C5DA-9E21-34C8-CE64-FC1D30EC7100}"/>
          </ac:spMkLst>
        </pc:spChg>
        <pc:spChg chg="add mod">
          <ac:chgData name="Tichackova Martina" userId="4d36fecc-ba6c-4a0f-af37-7cd1a9454ddb" providerId="ADAL" clId="{E577911B-AE22-4398-B78E-8122448A6E8B}" dt="2026-03-25T07:00:08.023" v="3307" actId="14100"/>
          <ac:spMkLst>
            <pc:docMk/>
            <pc:sldMk cId="52363708" sldId="293"/>
            <ac:spMk id="6" creationId="{FCF53E40-9440-012F-AA59-F963C683FE99}"/>
          </ac:spMkLst>
        </pc:spChg>
        <pc:picChg chg="add mod">
          <ac:chgData name="Tichackova Martina" userId="4d36fecc-ba6c-4a0f-af37-7cd1a9454ddb" providerId="ADAL" clId="{E577911B-AE22-4398-B78E-8122448A6E8B}" dt="2026-03-25T06:48:16.803" v="3234"/>
          <ac:picMkLst>
            <pc:docMk/>
            <pc:sldMk cId="52363708" sldId="293"/>
            <ac:picMk id="3" creationId="{54FA05E8-79C2-25FF-69F4-1E17125D1015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5T08:44:20.074" v="3841" actId="113"/>
        <pc:sldMkLst>
          <pc:docMk/>
          <pc:sldMk cId="3046889752" sldId="294"/>
        </pc:sldMkLst>
        <pc:spChg chg="add mod">
          <ac:chgData name="Tichackova Martina" userId="4d36fecc-ba6c-4a0f-af37-7cd1a9454ddb" providerId="ADAL" clId="{E577911B-AE22-4398-B78E-8122448A6E8B}" dt="2026-03-25T06:53:28.161" v="3278"/>
          <ac:spMkLst>
            <pc:docMk/>
            <pc:sldMk cId="3046889752" sldId="294"/>
            <ac:spMk id="4" creationId="{030E3FB5-975A-0ACE-5E0A-E5D69A22D94A}"/>
          </ac:spMkLst>
        </pc:spChg>
        <pc:spChg chg="add mod">
          <ac:chgData name="Tichackova Martina" userId="4d36fecc-ba6c-4a0f-af37-7cd1a9454ddb" providerId="ADAL" clId="{E577911B-AE22-4398-B78E-8122448A6E8B}" dt="2026-03-25T06:53:28.161" v="3278"/>
          <ac:spMkLst>
            <pc:docMk/>
            <pc:sldMk cId="3046889752" sldId="294"/>
            <ac:spMk id="5" creationId="{45190443-F70D-78DB-DA76-50E7FAD8CDF2}"/>
          </ac:spMkLst>
        </pc:spChg>
        <pc:picChg chg="add mod">
          <ac:chgData name="Tichackova Martina" userId="4d36fecc-ba6c-4a0f-af37-7cd1a9454ddb" providerId="ADAL" clId="{E577911B-AE22-4398-B78E-8122448A6E8B}" dt="2026-03-25T06:48:09.669" v="3232"/>
          <ac:picMkLst>
            <pc:docMk/>
            <pc:sldMk cId="3046889752" sldId="294"/>
            <ac:picMk id="3" creationId="{1F510458-1A52-803F-BE25-8ECB5E85B802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5T08:44:23.731" v="3842" actId="113"/>
        <pc:sldMkLst>
          <pc:docMk/>
          <pc:sldMk cId="2002553326" sldId="295"/>
        </pc:sldMkLst>
        <pc:spChg chg="add mod">
          <ac:chgData name="Tichackova Martina" userId="4d36fecc-ba6c-4a0f-af37-7cd1a9454ddb" providerId="ADAL" clId="{E577911B-AE22-4398-B78E-8122448A6E8B}" dt="2026-03-25T06:53:02.813" v="3277"/>
          <ac:spMkLst>
            <pc:docMk/>
            <pc:sldMk cId="2002553326" sldId="295"/>
            <ac:spMk id="4" creationId="{9C7246C2-D369-6F3D-6D25-2079C7F30DA9}"/>
          </ac:spMkLst>
        </pc:spChg>
        <pc:picChg chg="add mod">
          <ac:chgData name="Tichackova Martina" userId="4d36fecc-ba6c-4a0f-af37-7cd1a9454ddb" providerId="ADAL" clId="{E577911B-AE22-4398-B78E-8122448A6E8B}" dt="2026-03-25T06:48:00.579" v="3230"/>
          <ac:picMkLst>
            <pc:docMk/>
            <pc:sldMk cId="2002553326" sldId="295"/>
            <ac:picMk id="3" creationId="{D20164C0-ED3D-7C8B-E9BB-F8173216BAE5}"/>
          </ac:picMkLst>
        </pc:picChg>
      </pc:sldChg>
      <pc:sldChg chg="addSp modSp new mod ord modNotesTx">
        <pc:chgData name="Tichackova Martina" userId="4d36fecc-ba6c-4a0f-af37-7cd1a9454ddb" providerId="ADAL" clId="{E577911B-AE22-4398-B78E-8122448A6E8B}" dt="2026-03-25T18:01:06.827" v="4741" actId="20577"/>
        <pc:sldMkLst>
          <pc:docMk/>
          <pc:sldMk cId="2309017705" sldId="296"/>
        </pc:sldMkLst>
        <pc:spChg chg="add mod">
          <ac:chgData name="Tichackova Martina" userId="4d36fecc-ba6c-4a0f-af37-7cd1a9454ddb" providerId="ADAL" clId="{E577911B-AE22-4398-B78E-8122448A6E8B}" dt="2026-03-25T06:52:22.316" v="3276"/>
          <ac:spMkLst>
            <pc:docMk/>
            <pc:sldMk cId="2309017705" sldId="296"/>
            <ac:spMk id="4" creationId="{F86580FE-F60D-6033-2EB8-76AEEFEA5FD7}"/>
          </ac:spMkLst>
        </pc:spChg>
        <pc:picChg chg="add mod">
          <ac:chgData name="Tichackova Martina" userId="4d36fecc-ba6c-4a0f-af37-7cd1a9454ddb" providerId="ADAL" clId="{E577911B-AE22-4398-B78E-8122448A6E8B}" dt="2026-03-25T06:49:40.153" v="3263"/>
          <ac:picMkLst>
            <pc:docMk/>
            <pc:sldMk cId="2309017705" sldId="296"/>
            <ac:picMk id="3" creationId="{65FB9D8C-46F2-9275-CC8C-C75311852DA4}"/>
          </ac:picMkLst>
        </pc:picChg>
      </pc:sldChg>
      <pc:sldChg chg="addSp delSp modSp new mod modNotesTx">
        <pc:chgData name="Tichackova Martina" userId="4d36fecc-ba6c-4a0f-af37-7cd1a9454ddb" providerId="ADAL" clId="{E577911B-AE22-4398-B78E-8122448A6E8B}" dt="2026-03-25T19:31:48.027" v="4898" actId="167"/>
        <pc:sldMkLst>
          <pc:docMk/>
          <pc:sldMk cId="2569880410" sldId="297"/>
        </pc:sldMkLst>
        <pc:spChg chg="add mod">
          <ac:chgData name="Tichackova Martina" userId="4d36fecc-ba6c-4a0f-af37-7cd1a9454ddb" providerId="ADAL" clId="{E577911B-AE22-4398-B78E-8122448A6E8B}" dt="2026-03-25T06:53:57.042" v="3283"/>
          <ac:spMkLst>
            <pc:docMk/>
            <pc:sldMk cId="2569880410" sldId="297"/>
            <ac:spMk id="4" creationId="{B4A40AC6-388B-DA27-08F1-C8025F0BDE05}"/>
          </ac:spMkLst>
        </pc:spChg>
        <pc:spChg chg="add mod">
          <ac:chgData name="Tichackova Martina" userId="4d36fecc-ba6c-4a0f-af37-7cd1a9454ddb" providerId="ADAL" clId="{E577911B-AE22-4398-B78E-8122448A6E8B}" dt="2026-03-25T06:53:57.042" v="3283"/>
          <ac:spMkLst>
            <pc:docMk/>
            <pc:sldMk cId="2569880410" sldId="297"/>
            <ac:spMk id="5" creationId="{ABD60455-A311-7322-3227-3A82A213C4CC}"/>
          </ac:spMkLst>
        </pc:spChg>
        <pc:picChg chg="add del mod">
          <ac:chgData name="Tichackova Martina" userId="4d36fecc-ba6c-4a0f-af37-7cd1a9454ddb" providerId="ADAL" clId="{E577911B-AE22-4398-B78E-8122448A6E8B}" dt="2026-03-25T19:31:42.592" v="4896" actId="478"/>
          <ac:picMkLst>
            <pc:docMk/>
            <pc:sldMk cId="2569880410" sldId="297"/>
            <ac:picMk id="3" creationId="{2F427C1D-4128-1819-2E29-A493875CF67B}"/>
          </ac:picMkLst>
        </pc:picChg>
        <pc:picChg chg="add ord">
          <ac:chgData name="Tichackova Martina" userId="4d36fecc-ba6c-4a0f-af37-7cd1a9454ddb" providerId="ADAL" clId="{E577911B-AE22-4398-B78E-8122448A6E8B}" dt="2026-03-25T19:31:48.027" v="4898" actId="167"/>
          <ac:picMkLst>
            <pc:docMk/>
            <pc:sldMk cId="2569880410" sldId="297"/>
            <ac:picMk id="6" creationId="{B59238CE-FF47-6580-D227-588550EC8F6B}"/>
          </ac:picMkLst>
        </pc:picChg>
      </pc:sldChg>
      <pc:sldChg chg="addSp delSp modSp new mod modNotesTx">
        <pc:chgData name="Tichackova Martina" userId="4d36fecc-ba6c-4a0f-af37-7cd1a9454ddb" providerId="ADAL" clId="{E577911B-AE22-4398-B78E-8122448A6E8B}" dt="2026-03-25T20:03:51.082" v="4904" actId="20577"/>
        <pc:sldMkLst>
          <pc:docMk/>
          <pc:sldMk cId="4032681300" sldId="298"/>
        </pc:sldMkLst>
        <pc:spChg chg="add mod">
          <ac:chgData name="Tichackova Martina" userId="4d36fecc-ba6c-4a0f-af37-7cd1a9454ddb" providerId="ADAL" clId="{E577911B-AE22-4398-B78E-8122448A6E8B}" dt="2026-03-25T06:54:20.766" v="3285"/>
          <ac:spMkLst>
            <pc:docMk/>
            <pc:sldMk cId="4032681300" sldId="298"/>
            <ac:spMk id="4" creationId="{2206AAB3-B2B4-9588-0A16-C65AD432E72F}"/>
          </ac:spMkLst>
        </pc:spChg>
        <pc:picChg chg="add del mod">
          <ac:chgData name="Tichackova Martina" userId="4d36fecc-ba6c-4a0f-af37-7cd1a9454ddb" providerId="ADAL" clId="{E577911B-AE22-4398-B78E-8122448A6E8B}" dt="2026-03-25T17:59:41.989" v="4654" actId="478"/>
          <ac:picMkLst>
            <pc:docMk/>
            <pc:sldMk cId="4032681300" sldId="298"/>
            <ac:picMk id="3" creationId="{A406AA8F-633B-5667-F616-976E4474CB1D}"/>
          </ac:picMkLst>
        </pc:picChg>
        <pc:picChg chg="add ord">
          <ac:chgData name="Tichackova Martina" userId="4d36fecc-ba6c-4a0f-af37-7cd1a9454ddb" providerId="ADAL" clId="{E577911B-AE22-4398-B78E-8122448A6E8B}" dt="2026-03-25T17:59:47.745" v="4656" actId="167"/>
          <ac:picMkLst>
            <pc:docMk/>
            <pc:sldMk cId="4032681300" sldId="298"/>
            <ac:picMk id="5" creationId="{46FD4F59-7C87-DCE4-2370-8942EE6302E1}"/>
          </ac:picMkLst>
        </pc:picChg>
      </pc:sldChg>
      <pc:sldChg chg="addSp modSp new del mod">
        <pc:chgData name="Tichackova Martina" userId="4d36fecc-ba6c-4a0f-af37-7cd1a9454ddb" providerId="ADAL" clId="{E577911B-AE22-4398-B78E-8122448A6E8B}" dt="2026-03-25T17:51:13.611" v="4478" actId="47"/>
        <pc:sldMkLst>
          <pc:docMk/>
          <pc:sldMk cId="3749133127" sldId="299"/>
        </pc:sldMkLst>
        <pc:spChg chg="add mod">
          <ac:chgData name="Tichackova Martina" userId="4d36fecc-ba6c-4a0f-af37-7cd1a9454ddb" providerId="ADAL" clId="{E577911B-AE22-4398-B78E-8122448A6E8B}" dt="2026-03-25T06:53:52.186" v="3282"/>
          <ac:spMkLst>
            <pc:docMk/>
            <pc:sldMk cId="3749133127" sldId="299"/>
            <ac:spMk id="4" creationId="{3A30596C-EECF-4950-275D-CF45881B3724}"/>
          </ac:spMkLst>
        </pc:spChg>
        <pc:spChg chg="add mod">
          <ac:chgData name="Tichackova Martina" userId="4d36fecc-ba6c-4a0f-af37-7cd1a9454ddb" providerId="ADAL" clId="{E577911B-AE22-4398-B78E-8122448A6E8B}" dt="2026-03-25T06:53:52.186" v="3282"/>
          <ac:spMkLst>
            <pc:docMk/>
            <pc:sldMk cId="3749133127" sldId="299"/>
            <ac:spMk id="5" creationId="{4202DA2F-4513-A35E-822E-21ED4537D547}"/>
          </ac:spMkLst>
        </pc:spChg>
        <pc:picChg chg="add mod">
          <ac:chgData name="Tichackova Martina" userId="4d36fecc-ba6c-4a0f-af37-7cd1a9454ddb" providerId="ADAL" clId="{E577911B-AE22-4398-B78E-8122448A6E8B}" dt="2026-03-25T06:49:23.597" v="3257"/>
          <ac:picMkLst>
            <pc:docMk/>
            <pc:sldMk cId="3749133127" sldId="299"/>
            <ac:picMk id="3" creationId="{73FE00C9-A4D9-79D7-10CA-E3C99FEA64DB}"/>
          </ac:picMkLst>
        </pc:picChg>
        <pc:cxnChg chg="add mod">
          <ac:chgData name="Tichackova Martina" userId="4d36fecc-ba6c-4a0f-af37-7cd1a9454ddb" providerId="ADAL" clId="{E577911B-AE22-4398-B78E-8122448A6E8B}" dt="2026-03-25T06:55:02.565" v="3287"/>
          <ac:cxnSpMkLst>
            <pc:docMk/>
            <pc:sldMk cId="3749133127" sldId="299"/>
            <ac:cxnSpMk id="6" creationId="{C9D73A9A-84D7-8FB2-AB22-0ED701AE4776}"/>
          </ac:cxnSpMkLst>
        </pc:cxnChg>
      </pc:sldChg>
      <pc:sldChg chg="addSp modSp new del mod">
        <pc:chgData name="Tichackova Martina" userId="4d36fecc-ba6c-4a0f-af37-7cd1a9454ddb" providerId="ADAL" clId="{E577911B-AE22-4398-B78E-8122448A6E8B}" dt="2026-03-25T17:51:09.273" v="4477" actId="47"/>
        <pc:sldMkLst>
          <pc:docMk/>
          <pc:sldMk cId="4036113908" sldId="300"/>
        </pc:sldMkLst>
        <pc:spChg chg="add mod">
          <ac:chgData name="Tichackova Martina" userId="4d36fecc-ba6c-4a0f-af37-7cd1a9454ddb" providerId="ADAL" clId="{E577911B-AE22-4398-B78E-8122448A6E8B}" dt="2026-03-25T06:51:10.981" v="3268"/>
          <ac:spMkLst>
            <pc:docMk/>
            <pc:sldMk cId="4036113908" sldId="300"/>
            <ac:spMk id="4" creationId="{56B21DA8-C092-74CF-9C62-DC0C373A9801}"/>
          </ac:spMkLst>
        </pc:spChg>
        <pc:spChg chg="add mod">
          <ac:chgData name="Tichackova Martina" userId="4d36fecc-ba6c-4a0f-af37-7cd1a9454ddb" providerId="ADAL" clId="{E577911B-AE22-4398-B78E-8122448A6E8B}" dt="2026-03-25T06:51:10.981" v="3268"/>
          <ac:spMkLst>
            <pc:docMk/>
            <pc:sldMk cId="4036113908" sldId="300"/>
            <ac:spMk id="5" creationId="{973FEC6A-AA0A-DBAC-EAB8-94EA3544315D}"/>
          </ac:spMkLst>
        </pc:spChg>
        <pc:picChg chg="add mod">
          <ac:chgData name="Tichackova Martina" userId="4d36fecc-ba6c-4a0f-af37-7cd1a9454ddb" providerId="ADAL" clId="{E577911B-AE22-4398-B78E-8122448A6E8B}" dt="2026-03-25T06:49:18.575" v="3255"/>
          <ac:picMkLst>
            <pc:docMk/>
            <pc:sldMk cId="4036113908" sldId="300"/>
            <ac:picMk id="3" creationId="{905ACBC8-B01B-156E-0CB1-1AEA12C4CB60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5T17:50:38.848" v="4476" actId="20577"/>
        <pc:sldMkLst>
          <pc:docMk/>
          <pc:sldMk cId="1093818389" sldId="301"/>
        </pc:sldMkLst>
        <pc:spChg chg="add mod">
          <ac:chgData name="Tichackova Martina" userId="4d36fecc-ba6c-4a0f-af37-7cd1a9454ddb" providerId="ADAL" clId="{E577911B-AE22-4398-B78E-8122448A6E8B}" dt="2026-03-25T06:52:13.899" v="3275"/>
          <ac:spMkLst>
            <pc:docMk/>
            <pc:sldMk cId="1093818389" sldId="301"/>
            <ac:spMk id="4" creationId="{4B3F789A-1A32-F027-F87C-BA86F5B039E4}"/>
          </ac:spMkLst>
        </pc:spChg>
        <pc:picChg chg="add mod">
          <ac:chgData name="Tichackova Martina" userId="4d36fecc-ba6c-4a0f-af37-7cd1a9454ddb" providerId="ADAL" clId="{E577911B-AE22-4398-B78E-8122448A6E8B}" dt="2026-03-25T06:49:12.503" v="3253"/>
          <ac:picMkLst>
            <pc:docMk/>
            <pc:sldMk cId="1093818389" sldId="301"/>
            <ac:picMk id="3" creationId="{C45D248F-54F1-014B-4C8F-1573AE28C624}"/>
          </ac:picMkLst>
        </pc:picChg>
      </pc:sldChg>
      <pc:sldChg chg="addSp delSp modSp new mod ord modNotesTx">
        <pc:chgData name="Tichackova Martina" userId="4d36fecc-ba6c-4a0f-af37-7cd1a9454ddb" providerId="ADAL" clId="{E577911B-AE22-4398-B78E-8122448A6E8B}" dt="2026-03-25T17:43:01.480" v="4316" actId="113"/>
        <pc:sldMkLst>
          <pc:docMk/>
          <pc:sldMk cId="3268261193" sldId="302"/>
        </pc:sldMkLst>
        <pc:spChg chg="add mod">
          <ac:chgData name="Tichackova Martina" userId="4d36fecc-ba6c-4a0f-af37-7cd1a9454ddb" providerId="ADAL" clId="{E577911B-AE22-4398-B78E-8122448A6E8B}" dt="2026-03-25T06:52:03.654" v="3274" actId="14100"/>
          <ac:spMkLst>
            <pc:docMk/>
            <pc:sldMk cId="3268261193" sldId="302"/>
            <ac:spMk id="4" creationId="{6CC25F79-9826-12E4-D9B8-CE16570BDC77}"/>
          </ac:spMkLst>
        </pc:spChg>
        <pc:spChg chg="add del mod">
          <ac:chgData name="Tichackova Martina" userId="4d36fecc-ba6c-4a0f-af37-7cd1a9454ddb" providerId="ADAL" clId="{E577911B-AE22-4398-B78E-8122448A6E8B}" dt="2026-03-25T06:51:46.992" v="3270" actId="478"/>
          <ac:spMkLst>
            <pc:docMk/>
            <pc:sldMk cId="3268261193" sldId="302"/>
            <ac:spMk id="5" creationId="{3C8A4BFB-0F27-9851-C64E-E2F29DC9B39E}"/>
          </ac:spMkLst>
        </pc:spChg>
        <pc:picChg chg="add mod">
          <ac:chgData name="Tichackova Martina" userId="4d36fecc-ba6c-4a0f-af37-7cd1a9454ddb" providerId="ADAL" clId="{E577911B-AE22-4398-B78E-8122448A6E8B}" dt="2026-03-25T06:48:59.048" v="3247"/>
          <ac:picMkLst>
            <pc:docMk/>
            <pc:sldMk cId="3268261193" sldId="302"/>
            <ac:picMk id="3" creationId="{0D0C4B47-856A-71D5-1624-CDDB5969A344}"/>
          </ac:picMkLst>
        </pc:picChg>
        <pc:cxnChg chg="add mod">
          <ac:chgData name="Tichackova Martina" userId="4d36fecc-ba6c-4a0f-af37-7cd1a9454ddb" providerId="ADAL" clId="{E577911B-AE22-4398-B78E-8122448A6E8B}" dt="2026-03-25T06:54:53.126" v="3286"/>
          <ac:cxnSpMkLst>
            <pc:docMk/>
            <pc:sldMk cId="3268261193" sldId="302"/>
            <ac:cxnSpMk id="6" creationId="{21DD2B02-2DB4-718E-8BB7-38F22B38AEE7}"/>
          </ac:cxnSpMkLst>
        </pc:cxnChg>
      </pc:sldChg>
      <pc:sldChg chg="addSp modSp new mod">
        <pc:chgData name="Tichackova Martina" userId="4d36fecc-ba6c-4a0f-af37-7cd1a9454ddb" providerId="ADAL" clId="{E577911B-AE22-4398-B78E-8122448A6E8B}" dt="2026-03-25T06:58:57.880" v="3302" actId="14100"/>
        <pc:sldMkLst>
          <pc:docMk/>
          <pc:sldMk cId="283494456" sldId="303"/>
        </pc:sldMkLst>
        <pc:spChg chg="add mod">
          <ac:chgData name="Tichackova Martina" userId="4d36fecc-ba6c-4a0f-af37-7cd1a9454ddb" providerId="ADAL" clId="{E577911B-AE22-4398-B78E-8122448A6E8B}" dt="2026-03-25T06:58:57.880" v="3302" actId="14100"/>
          <ac:spMkLst>
            <pc:docMk/>
            <pc:sldMk cId="283494456" sldId="303"/>
            <ac:spMk id="2" creationId="{64157898-A5B9-80AD-DB77-1FBDD052CC6A}"/>
          </ac:spMkLst>
        </pc:spChg>
      </pc:sldChg>
      <pc:sldChg chg="addSp modSp new mod ord modClrScheme chgLayout">
        <pc:chgData name="Tichackova Martina" userId="4d36fecc-ba6c-4a0f-af37-7cd1a9454ddb" providerId="ADAL" clId="{E577911B-AE22-4398-B78E-8122448A6E8B}" dt="2026-03-25T06:56:26.764" v="3297" actId="1076"/>
        <pc:sldMkLst>
          <pc:docMk/>
          <pc:sldMk cId="2466987649" sldId="304"/>
        </pc:sldMkLst>
        <pc:spChg chg="add mod">
          <ac:chgData name="Tichackova Martina" userId="4d36fecc-ba6c-4a0f-af37-7cd1a9454ddb" providerId="ADAL" clId="{E577911B-AE22-4398-B78E-8122448A6E8B}" dt="2026-03-25T06:56:26.764" v="3297" actId="1076"/>
          <ac:spMkLst>
            <pc:docMk/>
            <pc:sldMk cId="2466987649" sldId="304"/>
            <ac:spMk id="2" creationId="{8B0AB9AF-53BA-5CD5-085F-71BC6C0160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2FF66-80FB-4474-96FC-A43590E32B92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59B25-949F-4428-A501-EBDAB62FB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01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1. Přihlásíme se do svého </a:t>
            </a:r>
            <a:r>
              <a:rPr lang="cs-CZ" dirty="0" err="1"/>
              <a:t>iNaturalistového</a:t>
            </a:r>
            <a:r>
              <a:rPr lang="cs-CZ" dirty="0"/>
              <a:t> účtu a necháme si otevřenou domovskou stránku. </a:t>
            </a:r>
            <a:r>
              <a:rPr lang="cs-CZ" i="1" dirty="0"/>
              <a:t>Naším cílem je například zjistit něco o sasance hajní.</a:t>
            </a:r>
          </a:p>
          <a:p>
            <a:pPr marL="0" indent="0">
              <a:buNone/>
            </a:pPr>
            <a:r>
              <a:rPr lang="cs-CZ" dirty="0"/>
              <a:t>2. V levém horním rohu klikneme na tlačítko </a:t>
            </a:r>
            <a:r>
              <a:rPr lang="cs-CZ" b="1" dirty="0"/>
              <a:t>Hledat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782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5b. Objeví se nám stránka se všemi pozorováními námi zvoleného druhu na celém světě. První se konkrétně otevře </a:t>
            </a:r>
            <a:r>
              <a:rPr lang="cs-CZ" b="1" dirty="0"/>
              <a:t>mřížka</a:t>
            </a:r>
            <a:r>
              <a:rPr lang="cs-CZ" dirty="0"/>
              <a:t> s jednotlivými pozorováními.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92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6b. Dále můžeme kliknout na kolonku </a:t>
            </a:r>
            <a:r>
              <a:rPr lang="cs-CZ" b="1" dirty="0"/>
              <a:t>Mapa</a:t>
            </a:r>
            <a:r>
              <a:rPr lang="cs-CZ" dirty="0"/>
              <a:t>, která nám zobrazí celkové rozšíření druhu.</a:t>
            </a:r>
          </a:p>
          <a:p>
            <a:r>
              <a:rPr lang="cs-CZ" dirty="0"/>
              <a:t>7b. Pokud chceme druh hledat v určité oblasti, klikneme na kolonku </a:t>
            </a:r>
            <a:r>
              <a:rPr lang="cs-CZ" b="1" dirty="0"/>
              <a:t>Místo</a:t>
            </a:r>
            <a:r>
              <a:rPr lang="cs-CZ" dirty="0"/>
              <a:t> a napíšeme námi požadovanou oblast.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466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8b. Nyní se nám měla zobrazit všechna pozorování námi zvoleného druhu v České republice. Nicméně tento filtr často zahrne i pozorování mimo námi zadané hranice.</a:t>
            </a:r>
          </a:p>
          <a:p>
            <a:r>
              <a:rPr lang="cs-CZ" dirty="0"/>
              <a:t>9b. Pro přesnější vymezení hranic je lepší kliknout na kolonku </a:t>
            </a:r>
            <a:r>
              <a:rPr lang="cs-CZ" b="1" dirty="0"/>
              <a:t>Filtry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446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10b. Vyskočí na nás toto okno, ve kterém si můžeme navolit různou kombinaci filtrů. My klikneme na filtr </a:t>
            </a:r>
            <a:r>
              <a:rPr lang="cs-CZ" b="1" dirty="0"/>
              <a:t>Místo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222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11b. Jelikož chceme vidět pozorování v České republice, </a:t>
            </a:r>
            <a:r>
              <a:rPr lang="cs-CZ"/>
              <a:t>napíšeme tam </a:t>
            </a:r>
            <a:r>
              <a:rPr lang="cs-CZ" dirty="0" err="1"/>
              <a:t>Czechia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170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12b. Nyní před sebou máme všechna pozorování pořízená na území České republiky.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06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13b. Kliknutím na záložku </a:t>
            </a:r>
            <a:r>
              <a:rPr lang="cs-CZ" b="1" dirty="0"/>
              <a:t>Identifikátory</a:t>
            </a:r>
            <a:r>
              <a:rPr lang="cs-CZ" dirty="0"/>
              <a:t> zjistíme, kteří uživatelé tento druh určují nejčastěji.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875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14b. Kliknutím na záložku </a:t>
            </a:r>
            <a:r>
              <a:rPr lang="cs-CZ" b="1" dirty="0"/>
              <a:t>Pozorovatelé</a:t>
            </a:r>
            <a:r>
              <a:rPr lang="cs-CZ" dirty="0"/>
              <a:t> uvidíme, který uživatel má nejvíce pozorování tohoto druhu.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8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1. Přihlásíme se do svého </a:t>
            </a:r>
            <a:r>
              <a:rPr lang="cs-CZ" b="1" dirty="0" err="1"/>
              <a:t>iNaturalistového</a:t>
            </a:r>
            <a:r>
              <a:rPr lang="cs-CZ" dirty="0"/>
              <a:t> účtu a necháme si otevřenou domovskou stránku. </a:t>
            </a:r>
            <a:r>
              <a:rPr lang="cs-CZ" i="1" dirty="0"/>
              <a:t>Naším cílem je například zjistit </a:t>
            </a:r>
            <a:r>
              <a:rPr lang="cs-CZ" i="1"/>
              <a:t>něco o diverzitě </a:t>
            </a:r>
            <a:r>
              <a:rPr lang="cs-CZ" i="1" dirty="0"/>
              <a:t>našich denních motýlů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2. Vlevo nahoře klikneme na tlačítko </a:t>
            </a:r>
            <a:r>
              <a:rPr lang="cs-CZ" b="1" dirty="0"/>
              <a:t>Prozkoumat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77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3. Objevíme se na stránce, která nám ukazuje celkový počet </a:t>
            </a:r>
            <a:r>
              <a:rPr lang="cs-CZ" b="1" dirty="0"/>
              <a:t>pozorování</a:t>
            </a:r>
            <a:r>
              <a:rPr lang="cs-CZ" dirty="0"/>
              <a:t>, </a:t>
            </a:r>
            <a:r>
              <a:rPr lang="cs-CZ" b="1" dirty="0"/>
              <a:t>druhů</a:t>
            </a:r>
            <a:r>
              <a:rPr lang="cs-CZ" dirty="0"/>
              <a:t>, </a:t>
            </a:r>
            <a:r>
              <a:rPr lang="cs-CZ" b="1" dirty="0"/>
              <a:t>identifikátorů</a:t>
            </a:r>
            <a:r>
              <a:rPr lang="cs-CZ" dirty="0"/>
              <a:t> a </a:t>
            </a:r>
            <a:r>
              <a:rPr lang="cs-CZ" b="1" dirty="0"/>
              <a:t>pozorovatelů</a:t>
            </a:r>
            <a:r>
              <a:rPr lang="cs-CZ" dirty="0"/>
              <a:t> na celém světě.</a:t>
            </a:r>
          </a:p>
          <a:p>
            <a:r>
              <a:rPr lang="cs-CZ" dirty="0"/>
              <a:t>4. Konkrétně jsme v záložce </a:t>
            </a:r>
            <a:r>
              <a:rPr lang="cs-CZ" b="1" dirty="0"/>
              <a:t>mřížka</a:t>
            </a:r>
            <a:r>
              <a:rPr lang="cs-CZ" dirty="0"/>
              <a:t>, která nám jednotlivá pozorování ukazuje.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25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cs-CZ" dirty="0"/>
              <a:t>3. Do kolonky </a:t>
            </a:r>
            <a:r>
              <a:rPr lang="cs-CZ" b="1" dirty="0"/>
              <a:t>Hledat</a:t>
            </a:r>
            <a:r>
              <a:rPr lang="cs-CZ" dirty="0"/>
              <a:t> napíšeme námi zvolený druh.</a:t>
            </a:r>
          </a:p>
          <a:p>
            <a:r>
              <a:rPr lang="cs-CZ" dirty="0"/>
              <a:t>4a. Dostaneme několik návrhů a klikneme na ten, který chceme. Konkrétně klikneme na políčko </a:t>
            </a:r>
            <a:r>
              <a:rPr lang="cs-CZ" b="1" dirty="0"/>
              <a:t>O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328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5. Můžeme kliknout na záložku </a:t>
            </a:r>
            <a:r>
              <a:rPr lang="cs-CZ" b="1" dirty="0"/>
              <a:t>Druh</a:t>
            </a:r>
            <a:r>
              <a:rPr lang="cs-CZ" dirty="0"/>
              <a:t>, kde se nám zobrazí všechny pozorované druhy seřazené podle četnosti pozorování.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229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6. Když se vrátíme zpět na </a:t>
            </a:r>
            <a:r>
              <a:rPr lang="cs-CZ" b="1" dirty="0"/>
              <a:t>Pozorování</a:t>
            </a:r>
            <a:r>
              <a:rPr lang="cs-CZ" dirty="0"/>
              <a:t> a klikneme na </a:t>
            </a:r>
            <a:r>
              <a:rPr lang="cs-CZ" b="1" dirty="0"/>
              <a:t>Mapa</a:t>
            </a:r>
            <a:r>
              <a:rPr lang="cs-CZ" dirty="0"/>
              <a:t>, zobrazí se nám jednotlivá pozorování na mapě světa.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810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7. Do kolonky </a:t>
            </a:r>
            <a:r>
              <a:rPr lang="cs-CZ" b="1" dirty="0"/>
              <a:t>Druh</a:t>
            </a:r>
            <a:r>
              <a:rPr lang="cs-CZ" dirty="0"/>
              <a:t> napíšeme námi hledaný výraz a vybereme z několika možností.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20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8. Nyní před sebou máme mapu celosvětového rozšíření denních motýlů.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240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9. Kliknutím na kolonku </a:t>
            </a:r>
            <a:r>
              <a:rPr lang="cs-CZ" b="1" dirty="0"/>
              <a:t>mřížka</a:t>
            </a:r>
            <a:r>
              <a:rPr lang="cs-CZ" dirty="0"/>
              <a:t> se nám zobrazí jednotlivá pozorování.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094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10. Když klikneme na záložku </a:t>
            </a:r>
            <a:r>
              <a:rPr lang="cs-CZ" b="1" dirty="0"/>
              <a:t>Druh</a:t>
            </a:r>
            <a:r>
              <a:rPr lang="cs-CZ" dirty="0"/>
              <a:t>, uvidíme, kolik druhů denních motýlů bylo na světě celkem pozorováno.</a:t>
            </a:r>
          </a:p>
          <a:p>
            <a:r>
              <a:rPr lang="cs-CZ" dirty="0"/>
              <a:t>11. Chceme-li zjistit, kolik druhů denních motýlů máme u nás v České republice, klikneme na kolonku </a:t>
            </a:r>
            <a:r>
              <a:rPr lang="cs-CZ" b="1" dirty="0"/>
              <a:t>Filtry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665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12. Vyskočí na nás okno s filtry a do kolonky </a:t>
            </a:r>
            <a:r>
              <a:rPr lang="cs-CZ" b="1" dirty="0"/>
              <a:t>Místo</a:t>
            </a:r>
            <a:r>
              <a:rPr lang="cs-CZ" dirty="0"/>
              <a:t> napíšeme </a:t>
            </a:r>
            <a:r>
              <a:rPr lang="cs-CZ" b="1" dirty="0" err="1"/>
              <a:t>Czechia</a:t>
            </a:r>
            <a:r>
              <a:rPr lang="cs-CZ" dirty="0"/>
              <a:t>. Případně můžeme nakombinovat i další filtry.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621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13. Nyní uvidíme všechny druhy denních motýlů pozorované v České republice.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728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14. Pokud by </a:t>
            </a:r>
            <a:r>
              <a:rPr lang="cs-CZ"/>
              <a:t>nás zajímalo, </a:t>
            </a:r>
            <a:r>
              <a:rPr lang="cs-CZ" dirty="0"/>
              <a:t>které druhy najdeme přímo u nás v Olomouci, do kolonky </a:t>
            </a:r>
            <a:r>
              <a:rPr lang="cs-CZ" b="1" dirty="0"/>
              <a:t>Místo</a:t>
            </a:r>
            <a:r>
              <a:rPr lang="cs-CZ" dirty="0"/>
              <a:t> vybereme </a:t>
            </a:r>
            <a:r>
              <a:rPr lang="cs-CZ" b="1" dirty="0"/>
              <a:t>Olomouc město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703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15. Nyní vidíme, kolik druhů denních motýlů bylo pozorováno u nás v Olomouci.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56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5a. Objevíme se na stránce zvoleného druhu. Zde můžeme vidět fotografie pozorování, nejlepšího pozorovatele a </a:t>
            </a:r>
            <a:r>
              <a:rPr lang="cs-CZ" dirty="0" err="1"/>
              <a:t>identifikátora</a:t>
            </a:r>
            <a:r>
              <a:rPr lang="cs-CZ" dirty="0"/>
              <a:t>, poslední pozorování a kolik pozorování má celkem na iNaturalistu. Vidět můžeme také grafy, které nám ukazují sezónnost, historii, pohlaví, květy a plody a listy.</a:t>
            </a:r>
          </a:p>
          <a:p>
            <a:r>
              <a:rPr lang="cs-CZ" dirty="0"/>
              <a:t>6a. Pokud chceme daný druh hledat v určité oblasti, můžeme kliknout na políčko </a:t>
            </a:r>
            <a:r>
              <a:rPr lang="cs-CZ" b="1" dirty="0"/>
              <a:t>Filtrovat podle polohy </a:t>
            </a:r>
            <a:r>
              <a:rPr lang="cs-CZ" dirty="0"/>
              <a:t>a zvolit oblast. To ale teď přeskočíme.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778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16. Kliknutím na záložku </a:t>
            </a:r>
            <a:r>
              <a:rPr lang="cs-CZ" b="1" dirty="0"/>
              <a:t>Pozorování</a:t>
            </a:r>
            <a:r>
              <a:rPr lang="cs-CZ" dirty="0"/>
              <a:t> a kolonku </a:t>
            </a:r>
            <a:r>
              <a:rPr lang="cs-CZ" b="1" dirty="0"/>
              <a:t>Mapa</a:t>
            </a:r>
            <a:r>
              <a:rPr lang="cs-CZ" dirty="0"/>
              <a:t> se nám zobrazí přesná místa pořízených pozorování v Olomouci.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63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7a. Když sjedeme dolů, uvidíme záložku </a:t>
            </a:r>
            <a:r>
              <a:rPr lang="cs-CZ" b="1" dirty="0"/>
              <a:t>Mapa,</a:t>
            </a:r>
            <a:r>
              <a:rPr lang="cs-CZ" dirty="0"/>
              <a:t> na které je zobrazeno celosvětové rozšíření druhu.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32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8a. V záložce </a:t>
            </a:r>
            <a:r>
              <a:rPr lang="cs-CZ" b="1" dirty="0"/>
              <a:t>O</a:t>
            </a:r>
            <a:r>
              <a:rPr lang="cs-CZ" dirty="0"/>
              <a:t> najdeme informace o našem druhu.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129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9a. V záložce </a:t>
            </a:r>
            <a:r>
              <a:rPr lang="cs-CZ" b="1" dirty="0"/>
              <a:t>Taxonomie</a:t>
            </a:r>
            <a:r>
              <a:rPr lang="cs-CZ" dirty="0"/>
              <a:t> najdeme hierarchický systém zobrazující zařazení rostliny. Pod tím nalezneme i </a:t>
            </a:r>
            <a:r>
              <a:rPr lang="cs-CZ" b="0" dirty="0"/>
              <a:t>názvy</a:t>
            </a:r>
            <a:r>
              <a:rPr lang="cs-CZ" dirty="0"/>
              <a:t> v různých světových jazycích, které jej používají.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90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10a. V záložce </a:t>
            </a:r>
            <a:r>
              <a:rPr lang="cs-CZ" b="1" dirty="0"/>
              <a:t>Stav</a:t>
            </a:r>
            <a:r>
              <a:rPr lang="cs-CZ" dirty="0"/>
              <a:t> můžeme vidět, ve které oblasti má námi hledaný druh nějaké ohrožení.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816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11a. V záložce Podobné druhy máme zobrazeny druhy, které můžou být s námi zvoleným druhem zaměněny.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825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4b. U tohoto kroku můžeme místo kolonky </a:t>
            </a:r>
            <a:r>
              <a:rPr lang="cs-CZ" b="1" dirty="0"/>
              <a:t>O</a:t>
            </a:r>
            <a:r>
              <a:rPr lang="cs-CZ" dirty="0"/>
              <a:t> kliknout na kolonku </a:t>
            </a:r>
            <a:r>
              <a:rPr lang="cs-CZ" b="1" dirty="0"/>
              <a:t>Zobrazit pozorování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59B25-949F-4428-A501-EBDAB62FB21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51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1A467-EBD2-4492-8326-320CA3BCE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4C51A5-BEBA-A4A9-842B-D8545EC37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215A8A-7896-08EA-612A-1DAC88DED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199054-D7F6-5A75-4373-5F754845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FB4946-D5E2-E565-0148-B92FEE00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00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E68D2C-C997-E7A9-6631-556F63A2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13E2F0-75C4-6138-2A2D-16C694F1E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6AFA9A-55AF-78EF-DA8A-68EA3C71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DEDB6B-358B-7CA6-D883-1F4E68C40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FE280F-D9FA-BDB9-055B-4D27813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44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FA1191-236E-E3DC-7AD2-74EEFE6D0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EA3D7CD-4804-1778-B176-8B58A5B65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540516-1312-12AD-FD70-570411AF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701602-0A43-B020-8CEC-549DD16A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A85094-E5E2-BBB5-6CFD-6FD9281C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63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FCA30-6830-95C7-705D-9FFBC8E2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BB978E-F149-26BB-B4EF-A13D802CC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E1E0CF-D102-51E9-B26D-37CFFA6F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2BA69C-61C2-154C-2FC0-18707F98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29B982-04F3-9323-490A-507164EC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16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9E84D-738E-0BFC-4EC6-82344D7E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2D9B70-A3C2-70A8-790E-CBE776A35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416BAE-ED7A-FDCA-BC4F-18B85C38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B2B1F3-5804-7F7F-EF02-5BC23737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2FEBE5-027D-8899-F029-04FDC835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18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F0587-C56D-469F-3939-20A10B0E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37E9A0-3376-6C80-DC93-5AC7BA509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E5C2DB-C818-4597-9507-7D4887068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2AB9B4-24A1-DD4C-04E6-17A5B752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50EE36-C63D-D4F3-313A-54BF82EE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C58573-25CC-3976-193D-8FE026F4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5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258ED-B7E6-7DB9-D790-D7DA6C93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82E543-07F9-5C8C-155C-C07A82E01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869593-9F78-D2F6-ACC2-6261CEBB7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218BFC6-E785-0FF8-6A5E-86F2484C2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876F27A-B9FF-C36F-AC7A-3B6EAC4C0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4B2957B-26A7-C956-9262-8AF19437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7A7411-DAAA-F568-446C-F188E718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DE11D3-4247-3800-4EE5-40F2A4C6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72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B5321-2A53-22EE-438F-A0F8D00EE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C1B0088-9C69-A44E-EDC4-DD77B205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0FA6CFA-E5E5-DFEE-9B4E-05B9F54F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81A886-A24C-ABD5-3524-BEBEA4B6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09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A571A96-7EC2-8E88-548E-D919F19A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7467CC6-5764-5843-D5BC-3D14E285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B2F586-A621-83C4-F563-2370B862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09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0F028-00EE-08F1-1347-925F533FA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732CC-3CAA-D8C1-BCBF-E66C9159F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E2E986-9F77-2F16-863F-465DDA5DB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B4E905-D1A5-E0B5-1611-33D36820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C52E7C-575A-8A32-978F-2E62204AC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CCC41F-961B-224B-87DF-D1A6BE70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20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0E252-03BB-B7FF-86A7-0BE8500E3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8DFD3B3-46E3-C79E-A43B-CC424D911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903FC5-A6D8-6C4B-4590-8B014864F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DB9A1D-9998-C6B5-9958-374B7D5A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BC0F00-B636-D7CE-FD4A-5791AB99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AE72F4-745B-BC64-95AA-598950C5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98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6BD0AB-3067-CCAB-E35A-BD9D2F40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F229C1-B519-FD48-DF23-D7B474A78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62CA02-E356-F6B5-2513-6EB849197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0E958D-FAD3-41FE-83D1-7010F551B730}" type="datetimeFigureOut">
              <a:rPr lang="cs-CZ" smtClean="0"/>
              <a:t>25.03.2026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E4C254-3357-A534-4286-F4A8B43A4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B1F227-6DFE-2A1E-FB97-EE5E79E7C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8BD670-EF6E-4E32-8FA1-8B8365FBCC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6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0FC9EBA0-63C0-79D2-E593-9B7FE82986B4}"/>
              </a:ext>
            </a:extLst>
          </p:cNvPr>
          <p:cNvSpPr/>
          <p:nvPr/>
        </p:nvSpPr>
        <p:spPr>
          <a:xfrm>
            <a:off x="0" y="1849120"/>
            <a:ext cx="12192000" cy="3603574"/>
          </a:xfrm>
          <a:prstGeom prst="rect">
            <a:avLst/>
          </a:prstGeom>
          <a:gradFill>
            <a:gsLst>
              <a:gs pos="72000">
                <a:srgbClr val="07874B"/>
              </a:gs>
              <a:gs pos="32600">
                <a:srgbClr val="74AC00"/>
              </a:gs>
              <a:gs pos="0">
                <a:srgbClr val="74AC00"/>
              </a:gs>
              <a:gs pos="100000">
                <a:srgbClr val="0787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71A323-2793-A226-265D-C573E5D3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405306"/>
            <a:ext cx="11887200" cy="4805680"/>
          </a:xfrm>
        </p:spPr>
        <p:txBody>
          <a:bodyPr anchor="ctr">
            <a:normAutofit/>
          </a:bodyPr>
          <a:lstStyle/>
          <a:p>
            <a:r>
              <a:rPr lang="cs-CZ" sz="115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Jak objevovat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D960FE-758E-D155-7E13-3F0317AA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4052"/>
          <a:stretch>
            <a:fillRect/>
          </a:stretch>
        </p:blipFill>
        <p:spPr>
          <a:xfrm>
            <a:off x="3620166" y="-65456"/>
            <a:ext cx="2364074" cy="14935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4428B6-EE19-4038-E736-F2EE7D3F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5" y="765511"/>
            <a:ext cx="1954315" cy="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8E7EE12-5E6D-0E23-45F4-7AE36FF36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26132F4-F9E5-3FDA-3CF7-3156954E966A}"/>
              </a:ext>
            </a:extLst>
          </p:cNvPr>
          <p:cNvSpPr/>
          <p:nvPr/>
        </p:nvSpPr>
        <p:spPr>
          <a:xfrm>
            <a:off x="7000240" y="975360"/>
            <a:ext cx="2021840" cy="579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35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F8B749-AFF1-DEB6-E3DF-F40C49A6B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FE21D60-66C9-C3C3-E038-B24E55CACF17}"/>
              </a:ext>
            </a:extLst>
          </p:cNvPr>
          <p:cNvSpPr/>
          <p:nvPr/>
        </p:nvSpPr>
        <p:spPr>
          <a:xfrm>
            <a:off x="1270000" y="3230880"/>
            <a:ext cx="4023360" cy="365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4AF9FEA-6A3A-3F60-C2EA-8FB11F96BE82}"/>
              </a:ext>
            </a:extLst>
          </p:cNvPr>
          <p:cNvCxnSpPr>
            <a:cxnSpLocks/>
          </p:cNvCxnSpPr>
          <p:nvPr/>
        </p:nvCxnSpPr>
        <p:spPr>
          <a:xfrm flipV="1">
            <a:off x="3840480" y="350520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99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D0F758-01AC-1C1A-E527-CB9244F82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8D5E652-AC28-03EF-826B-FF12BA2A8508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60619DC-B14C-2B5C-C9DC-4EC9241BEE37}"/>
              </a:ext>
            </a:extLst>
          </p:cNvPr>
          <p:cNvSpPr/>
          <p:nvPr/>
        </p:nvSpPr>
        <p:spPr>
          <a:xfrm>
            <a:off x="2092960" y="2712720"/>
            <a:ext cx="7315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513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EF7EF6-0B6B-95C5-3C6C-39996DA6C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ABA7AF3-B557-07DC-190A-E0B9C91A76C8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1442B1C2-CB1B-8101-CA54-E90813BEB5CD}"/>
              </a:ext>
            </a:extLst>
          </p:cNvPr>
          <p:cNvCxnSpPr>
            <a:cxnSpLocks/>
          </p:cNvCxnSpPr>
          <p:nvPr/>
        </p:nvCxnSpPr>
        <p:spPr>
          <a:xfrm flipH="1" flipV="1">
            <a:off x="8346440" y="1590040"/>
            <a:ext cx="447040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7472BAED-2E11-EA55-710A-4151BB02E0FE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925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70B8A5-E30D-1761-B6AA-6EDAACAA4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60E2D1E-0FB3-D23E-174E-40E993B2A7C5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2FEF328-BB2F-AA87-3EC4-A4C8E9B30A15}"/>
              </a:ext>
            </a:extLst>
          </p:cNvPr>
          <p:cNvSpPr/>
          <p:nvPr/>
        </p:nvSpPr>
        <p:spPr>
          <a:xfrm>
            <a:off x="7345680" y="1422400"/>
            <a:ext cx="244856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D280AD5-83AB-EC01-E290-B6B301CEBC19}"/>
              </a:ext>
            </a:extLst>
          </p:cNvPr>
          <p:cNvCxnSpPr>
            <a:cxnSpLocks/>
          </p:cNvCxnSpPr>
          <p:nvPr/>
        </p:nvCxnSpPr>
        <p:spPr>
          <a:xfrm flipH="1" flipV="1">
            <a:off x="10546080" y="1579880"/>
            <a:ext cx="447040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13143399-3335-7AA0-3591-4566A827BB9D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5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6CA287-9E14-75A8-6FDA-AA8922F2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D4F1502-B2CB-D8D3-EE79-AF964487B7F6}"/>
              </a:ext>
            </a:extLst>
          </p:cNvPr>
          <p:cNvSpPr/>
          <p:nvPr/>
        </p:nvSpPr>
        <p:spPr>
          <a:xfrm>
            <a:off x="9813850" y="1422399"/>
            <a:ext cx="788463" cy="342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4E619A-4499-99AC-3962-1963FAB12B04}"/>
              </a:ext>
            </a:extLst>
          </p:cNvPr>
          <p:cNvSpPr/>
          <p:nvPr/>
        </p:nvSpPr>
        <p:spPr>
          <a:xfrm>
            <a:off x="3454164" y="5739217"/>
            <a:ext cx="2223622" cy="342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BFA5B57-EB8E-C7A7-1B61-7908F08A111B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7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2BCD5EF-4853-9ECC-AA06-D49E1B563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7EDBC92-C3D4-7552-46FC-D49E9D119C4B}"/>
              </a:ext>
            </a:extLst>
          </p:cNvPr>
          <p:cNvSpPr/>
          <p:nvPr/>
        </p:nvSpPr>
        <p:spPr>
          <a:xfrm>
            <a:off x="3454164" y="5739217"/>
            <a:ext cx="2223622" cy="342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6901796-D89C-FA24-596F-3B90D7F217A2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762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C11D96-C25D-12E1-3165-5B760C764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F9E40FF-D8F2-5749-DFD8-1F5F0F3C8820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E539CC7-D083-D0F3-B610-48E19AAD8FD0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797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7326DD-616A-0404-9EA7-7D26FAF99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17F21BE-AA99-5FD6-E0B4-069B79DA3824}"/>
              </a:ext>
            </a:extLst>
          </p:cNvPr>
          <p:cNvSpPr/>
          <p:nvPr/>
        </p:nvSpPr>
        <p:spPr>
          <a:xfrm>
            <a:off x="75285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879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6FFDD2C-9709-9083-7ACC-55F7EF2A7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C6AF8DE-2A4C-72B3-F768-A81732B1504D}"/>
              </a:ext>
            </a:extLst>
          </p:cNvPr>
          <p:cNvSpPr/>
          <p:nvPr/>
        </p:nvSpPr>
        <p:spPr>
          <a:xfrm>
            <a:off x="908304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60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AB9AF-53BA-5CD5-085F-71BC6C016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A) JAK HLEDAT URČITÉ ORGANISMY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87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57898-A5B9-80AD-DB77-1FBDD052CC6A}"/>
              </a:ext>
            </a:extLst>
          </p:cNvPr>
          <p:cNvSpPr txBox="1">
            <a:spLocks/>
          </p:cNvSpPr>
          <p:nvPr/>
        </p:nvSpPr>
        <p:spPr>
          <a:xfrm>
            <a:off x="0" y="2766218"/>
            <a:ext cx="121920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B) JAK POZNÁVAT OKOLNÍ BIODIVERZITU</a:t>
            </a:r>
          </a:p>
        </p:txBody>
      </p:sp>
    </p:spTree>
    <p:extLst>
      <p:ext uri="{BB962C8B-B14F-4D97-AF65-F5344CB8AC3E}">
        <p14:creationId xmlns:p14="http://schemas.microsoft.com/office/powerpoint/2010/main" val="283494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1561-F68D-3921-BC84-AA9413F1E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9A17835-A016-8CBD-78D3-F15C4126D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653FA233-F424-A36F-87C2-543A42168278}"/>
              </a:ext>
            </a:extLst>
          </p:cNvPr>
          <p:cNvSpPr/>
          <p:nvPr/>
        </p:nvSpPr>
        <p:spPr>
          <a:xfrm>
            <a:off x="3525520" y="701040"/>
            <a:ext cx="853440" cy="39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635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6B33B2-BE80-2B11-4909-B3DE42C67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12B82CE-3BC8-A5FF-9AFC-C3BF1C39BC2C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BCE58DA-47AD-0F46-1D99-570C24DD5B45}"/>
              </a:ext>
            </a:extLst>
          </p:cNvPr>
          <p:cNvSpPr/>
          <p:nvPr/>
        </p:nvSpPr>
        <p:spPr>
          <a:xfrm>
            <a:off x="2092960" y="2712720"/>
            <a:ext cx="7315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9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20164C0-ED3D-7C8B-E9BB-F8173216B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C7246C2-D369-6F3D-6D25-2079C7F30DA9}"/>
              </a:ext>
            </a:extLst>
          </p:cNvPr>
          <p:cNvSpPr/>
          <p:nvPr/>
        </p:nvSpPr>
        <p:spPr>
          <a:xfrm flipH="1">
            <a:off x="598424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553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510458-1A52-803F-BE25-8ECB5E85B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30E3FB5-975A-0ACE-5E0A-E5D69A22D94A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5190443-F70D-78DB-DA76-50E7FAD8CDF2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889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4FA05E8-79C2-25FF-69F4-1E17125D1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962D0E6-3CC9-0640-25F0-D3BB6FA7D872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CF53E40-9440-012F-AA59-F963C683FE99}"/>
              </a:ext>
            </a:extLst>
          </p:cNvPr>
          <p:cNvSpPr/>
          <p:nvPr/>
        </p:nvSpPr>
        <p:spPr>
          <a:xfrm>
            <a:off x="5303520" y="2082800"/>
            <a:ext cx="3017520" cy="396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63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98AA45-DA0C-BF16-5D4C-E37D3938E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000C929-774D-DFC7-9BA0-47C5CD3E4B2B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FDDB329-5D3F-5C4C-3B81-ECA7BE08AEA1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356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F51C3D-62DB-886A-02F0-10E8786EA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F907D2C-AE6B-7449-DBAA-76692379CEDB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73CE6AC-87E9-32EF-85CD-7E6020288039}"/>
              </a:ext>
            </a:extLst>
          </p:cNvPr>
          <p:cNvSpPr/>
          <p:nvPr/>
        </p:nvSpPr>
        <p:spPr>
          <a:xfrm>
            <a:off x="2092960" y="2712720"/>
            <a:ext cx="7315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259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0C4B47-856A-71D5-1624-CDDB5969A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CC25F79-9826-12E4-D9B8-CE16570BDC77}"/>
              </a:ext>
            </a:extLst>
          </p:cNvPr>
          <p:cNvSpPr/>
          <p:nvPr/>
        </p:nvSpPr>
        <p:spPr>
          <a:xfrm flipH="1">
            <a:off x="598424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21DD2B02-2DB4-718E-8BB7-38F22B38AEE7}"/>
              </a:ext>
            </a:extLst>
          </p:cNvPr>
          <p:cNvCxnSpPr>
            <a:cxnSpLocks/>
          </p:cNvCxnSpPr>
          <p:nvPr/>
        </p:nvCxnSpPr>
        <p:spPr>
          <a:xfrm flipH="1" flipV="1">
            <a:off x="10546080" y="1579880"/>
            <a:ext cx="447040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261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0D4C21-966C-A4DD-6759-FB79F85D1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E43EA8F-0B16-3944-651C-CDF2EC34D14B}"/>
              </a:ext>
            </a:extLst>
          </p:cNvPr>
          <p:cNvSpPr/>
          <p:nvPr/>
        </p:nvSpPr>
        <p:spPr>
          <a:xfrm>
            <a:off x="3454164" y="5739217"/>
            <a:ext cx="2223622" cy="342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426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A89FA7C-29ED-18F2-8965-9BB244D8E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A806F017-C57C-3362-D9FD-9E21A8DFD8B3}"/>
              </a:ext>
            </a:extLst>
          </p:cNvPr>
          <p:cNvSpPr/>
          <p:nvPr/>
        </p:nvSpPr>
        <p:spPr>
          <a:xfrm>
            <a:off x="1188720" y="711200"/>
            <a:ext cx="2133600" cy="396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382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D248F-54F1-014B-4C8F-1573AE28C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B3F789A-1A32-F027-F87C-BA86F5B039E4}"/>
              </a:ext>
            </a:extLst>
          </p:cNvPr>
          <p:cNvSpPr/>
          <p:nvPr/>
        </p:nvSpPr>
        <p:spPr>
          <a:xfrm flipH="1">
            <a:off x="598424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818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6FD4F59-7C87-DCE4-2370-8942EE63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206AAB3-B2B4-9588-0A16-C65AD432E72F}"/>
              </a:ext>
            </a:extLst>
          </p:cNvPr>
          <p:cNvSpPr/>
          <p:nvPr/>
        </p:nvSpPr>
        <p:spPr>
          <a:xfrm>
            <a:off x="3454164" y="5739217"/>
            <a:ext cx="2223622" cy="342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81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FB9D8C-46F2-9275-CC8C-C75311852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86580FE-F60D-6033-2EB8-76AEEFEA5FD7}"/>
              </a:ext>
            </a:extLst>
          </p:cNvPr>
          <p:cNvSpPr/>
          <p:nvPr/>
        </p:nvSpPr>
        <p:spPr>
          <a:xfrm flipH="1">
            <a:off x="598424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017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59238CE-FF47-6580-D227-588550EC8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4A40AC6-388B-DA27-08F1-C8025F0BDE05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BD60455-A311-7322-3227-3A82A213C4CC}"/>
              </a:ext>
            </a:extLst>
          </p:cNvPr>
          <p:cNvSpPr/>
          <p:nvPr/>
        </p:nvSpPr>
        <p:spPr>
          <a:xfrm>
            <a:off x="4429760" y="1971040"/>
            <a:ext cx="1666240" cy="670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88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166E30-4F50-9B23-8EEE-FD43948E7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7B63458-11BA-8D0A-94AE-853069147E15}"/>
              </a:ext>
            </a:extLst>
          </p:cNvPr>
          <p:cNvSpPr/>
          <p:nvPr/>
        </p:nvSpPr>
        <p:spPr>
          <a:xfrm>
            <a:off x="1270000" y="3230880"/>
            <a:ext cx="4023360" cy="365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0EB4FE0-8B90-5A75-DF7B-A220FE8DFB46}"/>
              </a:ext>
            </a:extLst>
          </p:cNvPr>
          <p:cNvCxnSpPr>
            <a:cxnSpLocks/>
          </p:cNvCxnSpPr>
          <p:nvPr/>
        </p:nvCxnSpPr>
        <p:spPr>
          <a:xfrm flipH="1" flipV="1">
            <a:off x="5222240" y="3505200"/>
            <a:ext cx="447040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FB2BF4EF-4081-F2A2-94E6-DD80114ABBE0}"/>
              </a:ext>
            </a:extLst>
          </p:cNvPr>
          <p:cNvSpPr/>
          <p:nvPr/>
        </p:nvSpPr>
        <p:spPr>
          <a:xfrm>
            <a:off x="1209040" y="731520"/>
            <a:ext cx="212344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83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F4288AF-D45D-0D11-542A-EFD97388F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FBE657E-3B7F-A012-A091-6B0AD68B0103}"/>
              </a:ext>
            </a:extLst>
          </p:cNvPr>
          <p:cNvSpPr/>
          <p:nvPr/>
        </p:nvSpPr>
        <p:spPr>
          <a:xfrm>
            <a:off x="9306560" y="1615440"/>
            <a:ext cx="1391920" cy="314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1C7FC00-BE92-EC5A-B920-46A842599672}"/>
              </a:ext>
            </a:extLst>
          </p:cNvPr>
          <p:cNvSpPr/>
          <p:nvPr/>
        </p:nvSpPr>
        <p:spPr>
          <a:xfrm>
            <a:off x="6096000" y="3860800"/>
            <a:ext cx="822960" cy="416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88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60239F4-7EEE-F18B-20E1-EA70115CE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C2DA9B6-2BE7-7322-7D3E-DB0D482631BF}"/>
              </a:ext>
            </a:extLst>
          </p:cNvPr>
          <p:cNvSpPr/>
          <p:nvPr/>
        </p:nvSpPr>
        <p:spPr>
          <a:xfrm>
            <a:off x="1513840" y="975360"/>
            <a:ext cx="1371600" cy="579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87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942D61-60B7-6A58-22B2-B435F093E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5591A29-ECB0-AEB3-FE76-06CDF2AB366B}"/>
              </a:ext>
            </a:extLst>
          </p:cNvPr>
          <p:cNvSpPr/>
          <p:nvPr/>
        </p:nvSpPr>
        <p:spPr>
          <a:xfrm flipH="1">
            <a:off x="2885440" y="975360"/>
            <a:ext cx="1117600" cy="579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64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D4DE1F-21E5-3839-DF2D-9986C1F56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9D3EE-CCE0-265B-2957-5BD028037F8B}"/>
              </a:ext>
            </a:extLst>
          </p:cNvPr>
          <p:cNvSpPr/>
          <p:nvPr/>
        </p:nvSpPr>
        <p:spPr>
          <a:xfrm>
            <a:off x="4003040" y="975360"/>
            <a:ext cx="1737360" cy="579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62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4665227-975A-5D72-894B-6D3660D4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75DF193-DB4E-5D60-1F2B-09ED27804B1D}"/>
              </a:ext>
            </a:extLst>
          </p:cNvPr>
          <p:cNvSpPr/>
          <p:nvPr/>
        </p:nvSpPr>
        <p:spPr>
          <a:xfrm flipH="1">
            <a:off x="5740400" y="975360"/>
            <a:ext cx="1259840" cy="579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3253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765</Words>
  <Application>Microsoft Office PowerPoint</Application>
  <PresentationFormat>Širokoúhlá obrazovka</PresentationFormat>
  <Paragraphs>71</Paragraphs>
  <Slides>33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Noto Sans</vt:lpstr>
      <vt:lpstr>Motiv Office</vt:lpstr>
      <vt:lpstr>Jak objevovat</vt:lpstr>
      <vt:lpstr>A) JAK HLEDAT URČITÉ ORGANISMY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Tichackova Martina</dc:creator>
  <cp:lastModifiedBy>Tichackova Martina</cp:lastModifiedBy>
  <cp:revision>1</cp:revision>
  <dcterms:created xsi:type="dcterms:W3CDTF">2026-03-24T12:12:23Z</dcterms:created>
  <dcterms:modified xsi:type="dcterms:W3CDTF">2026-03-25T20:04:01Z</dcterms:modified>
</cp:coreProperties>
</file>