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5" r:id="rId2"/>
    <p:sldId id="321" r:id="rId3"/>
    <p:sldId id="256" r:id="rId4"/>
    <p:sldId id="299" r:id="rId5"/>
    <p:sldId id="300" r:id="rId6"/>
    <p:sldId id="298" r:id="rId7"/>
    <p:sldId id="297" r:id="rId8"/>
    <p:sldId id="296" r:id="rId9"/>
    <p:sldId id="295" r:id="rId10"/>
    <p:sldId id="294" r:id="rId11"/>
    <p:sldId id="286" r:id="rId12"/>
    <p:sldId id="293" r:id="rId13"/>
    <p:sldId id="303" r:id="rId14"/>
    <p:sldId id="302" r:id="rId15"/>
    <p:sldId id="301" r:id="rId16"/>
    <p:sldId id="319" r:id="rId17"/>
    <p:sldId id="287" r:id="rId18"/>
    <p:sldId id="320" r:id="rId19"/>
    <p:sldId id="292" r:id="rId20"/>
    <p:sldId id="291" r:id="rId21"/>
    <p:sldId id="316" r:id="rId22"/>
    <p:sldId id="290" r:id="rId23"/>
    <p:sldId id="308" r:id="rId24"/>
    <p:sldId id="307" r:id="rId25"/>
    <p:sldId id="306" r:id="rId26"/>
    <p:sldId id="305" r:id="rId27"/>
    <p:sldId id="304" r:id="rId28"/>
    <p:sldId id="289" r:id="rId29"/>
    <p:sldId id="288" r:id="rId30"/>
    <p:sldId id="322" r:id="rId31"/>
    <p:sldId id="309" r:id="rId32"/>
    <p:sldId id="310" r:id="rId33"/>
    <p:sldId id="311" r:id="rId34"/>
    <p:sldId id="312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17AF39-F121-4AB9-ABD2-AF4635A69779}" v="22" dt="2026-03-28T09:42:46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61599" autoAdjust="0"/>
  </p:normalViewPr>
  <p:slideViewPr>
    <p:cSldViewPr snapToGrid="0" showGuides="1">
      <p:cViewPr varScale="1">
        <p:scale>
          <a:sx n="46" d="100"/>
          <a:sy n="46" d="100"/>
        </p:scale>
        <p:origin x="53" y="6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chackova Martina" userId="4d36fecc-ba6c-4a0f-af37-7cd1a9454ddb" providerId="ADAL" clId="{E577911B-AE22-4398-B78E-8122448A6E8B}"/>
    <pc:docChg chg="undo redo custSel addSld delSld modSld sldOrd">
      <pc:chgData name="Tichackova Martina" userId="4d36fecc-ba6c-4a0f-af37-7cd1a9454ddb" providerId="ADAL" clId="{E577911B-AE22-4398-B78E-8122448A6E8B}" dt="2026-03-28T15:23:26.678" v="5975" actId="20577"/>
      <pc:docMkLst>
        <pc:docMk/>
      </pc:docMkLst>
      <pc:sldChg chg="addSp delSp modSp new mod modClrScheme chgLayout modNotesTx">
        <pc:chgData name="Tichackova Martina" userId="4d36fecc-ba6c-4a0f-af37-7cd1a9454ddb" providerId="ADAL" clId="{E577911B-AE22-4398-B78E-8122448A6E8B}" dt="2026-03-26T11:49:32.764" v="958" actId="113"/>
        <pc:sldMkLst>
          <pc:docMk/>
          <pc:sldMk cId="114971139" sldId="256"/>
        </pc:sldMkLst>
        <pc:spChg chg="add mod">
          <ac:chgData name="Tichackova Martina" userId="4d36fecc-ba6c-4a0f-af37-7cd1a9454ddb" providerId="ADAL" clId="{E577911B-AE22-4398-B78E-8122448A6E8B}" dt="2026-03-26T10:56:50.274" v="120" actId="14100"/>
          <ac:spMkLst>
            <pc:docMk/>
            <pc:sldMk cId="114971139" sldId="256"/>
            <ac:spMk id="2" creationId="{3DFF4365-B1DE-17B8-4D30-C518874A44BA}"/>
          </ac:spMkLst>
        </pc:spChg>
        <pc:picChg chg="add mod">
          <ac:chgData name="Tichackova Martina" userId="4d36fecc-ba6c-4a0f-af37-7cd1a9454ddb" providerId="ADAL" clId="{E577911B-AE22-4398-B78E-8122448A6E8B}" dt="2026-03-26T10:46:33.029" v="49"/>
          <ac:picMkLst>
            <pc:docMk/>
            <pc:sldMk cId="114971139" sldId="256"/>
            <ac:picMk id="5" creationId="{63BF1DBA-BDCA-4F04-C8E6-A8F42332EAD1}"/>
          </ac:picMkLst>
        </pc:picChg>
      </pc:sldChg>
      <pc:sldChg chg="modSp add mod ord">
        <pc:chgData name="Tichackova Martina" userId="4d36fecc-ba6c-4a0f-af37-7cd1a9454ddb" providerId="ADAL" clId="{E577911B-AE22-4398-B78E-8122448A6E8B}" dt="2026-03-26T10:01:31.928" v="32" actId="20577"/>
        <pc:sldMkLst>
          <pc:docMk/>
          <pc:sldMk cId="3837870716" sldId="285"/>
        </pc:sldMkLst>
        <pc:spChg chg="mod">
          <ac:chgData name="Tichackova Martina" userId="4d36fecc-ba6c-4a0f-af37-7cd1a9454ddb" providerId="ADAL" clId="{E577911B-AE22-4398-B78E-8122448A6E8B}" dt="2026-03-26T10:01:31.928" v="32" actId="20577"/>
          <ac:spMkLst>
            <pc:docMk/>
            <pc:sldMk cId="3837870716" sldId="285"/>
            <ac:spMk id="2" creationId="{A771A323-2793-A226-265D-C573E5D303FE}"/>
          </ac:spMkLst>
        </pc:spChg>
      </pc:sldChg>
      <pc:sldChg chg="addSp modSp new mod modNotesTx">
        <pc:chgData name="Tichackova Martina" userId="4d36fecc-ba6c-4a0f-af37-7cd1a9454ddb" providerId="ADAL" clId="{E577911B-AE22-4398-B78E-8122448A6E8B}" dt="2026-03-28T11:59:00.092" v="5902" actId="20577"/>
        <pc:sldMkLst>
          <pc:docMk/>
          <pc:sldMk cId="4102722829" sldId="286"/>
        </pc:sldMkLst>
        <pc:picChg chg="add mod">
          <ac:chgData name="Tichackova Martina" userId="4d36fecc-ba6c-4a0f-af37-7cd1a9454ddb" providerId="ADAL" clId="{E577911B-AE22-4398-B78E-8122448A6E8B}" dt="2026-03-26T10:47:24.370" v="65"/>
          <ac:picMkLst>
            <pc:docMk/>
            <pc:sldMk cId="4102722829" sldId="286"/>
            <ac:picMk id="3" creationId="{DF6BBFC3-D655-43A7-B560-BD4AFB08A9FD}"/>
          </ac:picMkLst>
        </pc:picChg>
      </pc:sldChg>
      <pc:sldChg chg="addSp modSp new mod ord modNotesTx">
        <pc:chgData name="Tichackova Martina" userId="4d36fecc-ba6c-4a0f-af37-7cd1a9454ddb" providerId="ADAL" clId="{E577911B-AE22-4398-B78E-8122448A6E8B}" dt="2026-03-28T12:03:27.581" v="5916" actId="20577"/>
        <pc:sldMkLst>
          <pc:docMk/>
          <pc:sldMk cId="4159586137" sldId="287"/>
        </pc:sldMkLst>
        <pc:picChg chg="add mod">
          <ac:chgData name="Tichackova Martina" userId="4d36fecc-ba6c-4a0f-af37-7cd1a9454ddb" providerId="ADAL" clId="{E577911B-AE22-4398-B78E-8122448A6E8B}" dt="2026-03-26T10:55:32.013" v="115"/>
          <ac:picMkLst>
            <pc:docMk/>
            <pc:sldMk cId="4159586137" sldId="287"/>
            <ac:picMk id="3" creationId="{08DD85E7-0639-A0C5-835C-016E18F9BC31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8T11:22:22.300" v="4783" actId="113"/>
        <pc:sldMkLst>
          <pc:docMk/>
          <pc:sldMk cId="3658487369" sldId="288"/>
        </pc:sldMkLst>
        <pc:spChg chg="add mod">
          <ac:chgData name="Tichackova Martina" userId="4d36fecc-ba6c-4a0f-af37-7cd1a9454ddb" providerId="ADAL" clId="{E577911B-AE22-4398-B78E-8122448A6E8B}" dt="2026-03-26T11:14:51.282" v="211" actId="14100"/>
          <ac:spMkLst>
            <pc:docMk/>
            <pc:sldMk cId="3658487369" sldId="288"/>
            <ac:spMk id="2" creationId="{CF62CDAB-59C1-1889-5275-095D4187EB94}"/>
          </ac:spMkLst>
        </pc:spChg>
        <pc:picChg chg="add mod">
          <ac:chgData name="Tichackova Martina" userId="4d36fecc-ba6c-4a0f-af37-7cd1a9454ddb" providerId="ADAL" clId="{E577911B-AE22-4398-B78E-8122448A6E8B}" dt="2026-03-26T10:48:52.386" v="101"/>
          <ac:picMkLst>
            <pc:docMk/>
            <pc:sldMk cId="3658487369" sldId="288"/>
            <ac:picMk id="3" creationId="{CB3FBB70-1CDF-0411-15E9-46C28263905D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8T14:57:46.134" v="5959" actId="20577"/>
        <pc:sldMkLst>
          <pc:docMk/>
          <pc:sldMk cId="352996426" sldId="289"/>
        </pc:sldMkLst>
        <pc:spChg chg="add mod">
          <ac:chgData name="Tichackova Martina" userId="4d36fecc-ba6c-4a0f-af37-7cd1a9454ddb" providerId="ADAL" clId="{E577911B-AE22-4398-B78E-8122448A6E8B}" dt="2026-03-26T11:14:33.771" v="209" actId="14100"/>
          <ac:spMkLst>
            <pc:docMk/>
            <pc:sldMk cId="352996426" sldId="289"/>
            <ac:spMk id="2" creationId="{1CEA4EF9-A21B-008A-A51A-B9D59B656A5C}"/>
          </ac:spMkLst>
        </pc:spChg>
        <pc:picChg chg="add mod">
          <ac:chgData name="Tichackova Martina" userId="4d36fecc-ba6c-4a0f-af37-7cd1a9454ddb" providerId="ADAL" clId="{E577911B-AE22-4398-B78E-8122448A6E8B}" dt="2026-03-26T10:48:48.867" v="99"/>
          <ac:picMkLst>
            <pc:docMk/>
            <pc:sldMk cId="352996426" sldId="289"/>
            <ac:picMk id="3" creationId="{37E08E0B-F3CA-0168-B396-EA918AD1E6BA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8T11:15:22.702" v="3961" actId="113"/>
        <pc:sldMkLst>
          <pc:docMk/>
          <pc:sldMk cId="1783755501" sldId="290"/>
        </pc:sldMkLst>
        <pc:spChg chg="add mod">
          <ac:chgData name="Tichackova Martina" userId="4d36fecc-ba6c-4a0f-af37-7cd1a9454ddb" providerId="ADAL" clId="{E577911B-AE22-4398-B78E-8122448A6E8B}" dt="2026-03-26T11:11:18.445" v="193" actId="14100"/>
          <ac:spMkLst>
            <pc:docMk/>
            <pc:sldMk cId="1783755501" sldId="290"/>
            <ac:spMk id="2" creationId="{C70D5279-6A84-3BA7-34C8-86FC952D8307}"/>
          </ac:spMkLst>
        </pc:spChg>
        <pc:spChg chg="add mod">
          <ac:chgData name="Tichackova Martina" userId="4d36fecc-ba6c-4a0f-af37-7cd1a9454ddb" providerId="ADAL" clId="{E577911B-AE22-4398-B78E-8122448A6E8B}" dt="2026-03-28T09:42:46.091" v="3887"/>
          <ac:spMkLst>
            <pc:docMk/>
            <pc:sldMk cId="1783755501" sldId="290"/>
            <ac:spMk id="4" creationId="{3EE87719-D4AC-2C8F-3C3A-E90A61422852}"/>
          </ac:spMkLst>
        </pc:spChg>
        <pc:picChg chg="add mod">
          <ac:chgData name="Tichackova Martina" userId="4d36fecc-ba6c-4a0f-af37-7cd1a9454ddb" providerId="ADAL" clId="{E577911B-AE22-4398-B78E-8122448A6E8B}" dt="2026-03-26T10:48:24.887" v="87"/>
          <ac:picMkLst>
            <pc:docMk/>
            <pc:sldMk cId="1783755501" sldId="290"/>
            <ac:picMk id="3" creationId="{4E3341C2-29A2-34AB-8AF2-51C585890E6B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8T09:44:58.951" v="3897" actId="113"/>
        <pc:sldMkLst>
          <pc:docMk/>
          <pc:sldMk cId="3477834416" sldId="291"/>
        </pc:sldMkLst>
        <pc:picChg chg="add mod">
          <ac:chgData name="Tichackova Martina" userId="4d36fecc-ba6c-4a0f-af37-7cd1a9454ddb" providerId="ADAL" clId="{E577911B-AE22-4398-B78E-8122448A6E8B}" dt="2026-03-26T10:48:06.763" v="80"/>
          <ac:picMkLst>
            <pc:docMk/>
            <pc:sldMk cId="3477834416" sldId="291"/>
            <ac:picMk id="3" creationId="{E5BF074F-3525-037B-151E-0576701D5BF7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8T14:25:22.126" v="5950" actId="20577"/>
        <pc:sldMkLst>
          <pc:docMk/>
          <pc:sldMk cId="1000566999" sldId="292"/>
        </pc:sldMkLst>
        <pc:spChg chg="add mod">
          <ac:chgData name="Tichackova Martina" userId="4d36fecc-ba6c-4a0f-af37-7cd1a9454ddb" providerId="ADAL" clId="{E577911B-AE22-4398-B78E-8122448A6E8B}" dt="2026-03-26T11:10:16.206" v="185" actId="14100"/>
          <ac:spMkLst>
            <pc:docMk/>
            <pc:sldMk cId="1000566999" sldId="292"/>
            <ac:spMk id="2" creationId="{2EEFE6FE-7E19-DA1F-0782-C3953E7EAECE}"/>
          </ac:spMkLst>
        </pc:spChg>
        <pc:picChg chg="add mod">
          <ac:chgData name="Tichackova Martina" userId="4d36fecc-ba6c-4a0f-af37-7cd1a9454ddb" providerId="ADAL" clId="{E577911B-AE22-4398-B78E-8122448A6E8B}" dt="2026-03-26T10:48:00.162" v="78"/>
          <ac:picMkLst>
            <pc:docMk/>
            <pc:sldMk cId="1000566999" sldId="292"/>
            <ac:picMk id="3" creationId="{98B2E49D-B856-7A6D-0766-53889DFB61C7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8T11:59:46.396" v="5904" actId="20577"/>
        <pc:sldMkLst>
          <pc:docMk/>
          <pc:sldMk cId="1075518651" sldId="293"/>
        </pc:sldMkLst>
        <pc:picChg chg="add mod">
          <ac:chgData name="Tichackova Martina" userId="4d36fecc-ba6c-4a0f-af37-7cd1a9454ddb" providerId="ADAL" clId="{E577911B-AE22-4398-B78E-8122448A6E8B}" dt="2026-03-26T10:47:40.441" v="70"/>
          <ac:picMkLst>
            <pc:docMk/>
            <pc:sldMk cId="1075518651" sldId="293"/>
            <ac:picMk id="3" creationId="{1119E6E1-3CDA-5287-0441-E22B1BD3E2BA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8T14:10:17.913" v="5939" actId="20577"/>
        <pc:sldMkLst>
          <pc:docMk/>
          <pc:sldMk cId="3283233026" sldId="294"/>
        </pc:sldMkLst>
        <pc:picChg chg="add mod">
          <ac:chgData name="Tichackova Martina" userId="4d36fecc-ba6c-4a0f-af37-7cd1a9454ddb" providerId="ADAL" clId="{E577911B-AE22-4398-B78E-8122448A6E8B}" dt="2026-03-26T10:47:19.745" v="63"/>
          <ac:picMkLst>
            <pc:docMk/>
            <pc:sldMk cId="3283233026" sldId="294"/>
            <ac:picMk id="3" creationId="{3AD4C742-4700-0177-9B55-6F931CD55B7C}"/>
          </ac:picMkLst>
        </pc:picChg>
      </pc:sldChg>
      <pc:sldChg chg="addSp delSp modSp add mod modNotesTx">
        <pc:chgData name="Tichackova Martina" userId="4d36fecc-ba6c-4a0f-af37-7cd1a9454ddb" providerId="ADAL" clId="{E577911B-AE22-4398-B78E-8122448A6E8B}" dt="2026-03-26T15:21:49.665" v="1765" actId="20577"/>
        <pc:sldMkLst>
          <pc:docMk/>
          <pc:sldMk cId="2471593259" sldId="295"/>
        </pc:sldMkLst>
        <pc:picChg chg="add mod">
          <ac:chgData name="Tichackova Martina" userId="4d36fecc-ba6c-4a0f-af37-7cd1a9454ddb" providerId="ADAL" clId="{E577911B-AE22-4398-B78E-8122448A6E8B}" dt="2026-03-26T10:47:15.998" v="61"/>
          <ac:picMkLst>
            <pc:docMk/>
            <pc:sldMk cId="2471593259" sldId="295"/>
            <ac:picMk id="3" creationId="{210817BF-79C5-EAF1-685B-E3590473A5FB}"/>
          </ac:picMkLst>
        </pc:picChg>
        <pc:cxnChg chg="add mod">
          <ac:chgData name="Tichackova Martina" userId="4d36fecc-ba6c-4a0f-af37-7cd1a9454ddb" providerId="ADAL" clId="{E577911B-AE22-4398-B78E-8122448A6E8B}" dt="2026-03-26T11:04:08.632" v="159" actId="1076"/>
          <ac:cxnSpMkLst>
            <pc:docMk/>
            <pc:sldMk cId="2471593259" sldId="295"/>
            <ac:cxnSpMk id="4" creationId="{12D3C482-A7FA-4DBF-16DA-22FC7A0ADFA6}"/>
          </ac:cxnSpMkLst>
        </pc:cxnChg>
      </pc:sldChg>
      <pc:sldChg chg="addSp delSp modSp add mod modNotesTx">
        <pc:chgData name="Tichackova Martina" userId="4d36fecc-ba6c-4a0f-af37-7cd1a9454ddb" providerId="ADAL" clId="{E577911B-AE22-4398-B78E-8122448A6E8B}" dt="2026-03-26T13:00:42.716" v="1329" actId="113"/>
        <pc:sldMkLst>
          <pc:docMk/>
          <pc:sldMk cId="604971365" sldId="296"/>
        </pc:sldMkLst>
        <pc:picChg chg="add mod">
          <ac:chgData name="Tichackova Martina" userId="4d36fecc-ba6c-4a0f-af37-7cd1a9454ddb" providerId="ADAL" clId="{E577911B-AE22-4398-B78E-8122448A6E8B}" dt="2026-03-26T10:47:08.678" v="59"/>
          <ac:picMkLst>
            <pc:docMk/>
            <pc:sldMk cId="604971365" sldId="296"/>
            <ac:picMk id="3" creationId="{BF7E730F-3574-B98E-49E4-7BC11C6E3094}"/>
          </ac:picMkLst>
        </pc:picChg>
        <pc:cxnChg chg="add mod">
          <ac:chgData name="Tichackova Martina" userId="4d36fecc-ba6c-4a0f-af37-7cd1a9454ddb" providerId="ADAL" clId="{E577911B-AE22-4398-B78E-8122448A6E8B}" dt="2026-03-26T11:07:18.281" v="175" actId="1076"/>
          <ac:cxnSpMkLst>
            <pc:docMk/>
            <pc:sldMk cId="604971365" sldId="296"/>
            <ac:cxnSpMk id="5" creationId="{71334B37-AC39-93D0-F92C-EF0718FD9BA8}"/>
          </ac:cxnSpMkLst>
        </pc:cxnChg>
      </pc:sldChg>
      <pc:sldChg chg="addSp delSp modSp add mod modNotesTx">
        <pc:chgData name="Tichackova Martina" userId="4d36fecc-ba6c-4a0f-af37-7cd1a9454ddb" providerId="ADAL" clId="{E577911B-AE22-4398-B78E-8122448A6E8B}" dt="2026-03-28T14:08:53.331" v="5938" actId="20577"/>
        <pc:sldMkLst>
          <pc:docMk/>
          <pc:sldMk cId="1755598455" sldId="297"/>
        </pc:sldMkLst>
        <pc:spChg chg="add mod">
          <ac:chgData name="Tichackova Martina" userId="4d36fecc-ba6c-4a0f-af37-7cd1a9454ddb" providerId="ADAL" clId="{E577911B-AE22-4398-B78E-8122448A6E8B}" dt="2026-03-26T12:24:42.879" v="1001"/>
          <ac:spMkLst>
            <pc:docMk/>
            <pc:sldMk cId="1755598455" sldId="297"/>
            <ac:spMk id="5" creationId="{6AC29DAA-077E-53D4-2BE0-90CC74782191}"/>
          </ac:spMkLst>
        </pc:spChg>
        <pc:picChg chg="add mod">
          <ac:chgData name="Tichackova Martina" userId="4d36fecc-ba6c-4a0f-af37-7cd1a9454ddb" providerId="ADAL" clId="{E577911B-AE22-4398-B78E-8122448A6E8B}" dt="2026-03-26T10:47:00.346" v="57"/>
          <ac:picMkLst>
            <pc:docMk/>
            <pc:sldMk cId="1755598455" sldId="297"/>
            <ac:picMk id="3" creationId="{1B973170-73FE-C07A-233B-04EEA6D863AB}"/>
          </ac:picMkLst>
        </pc:picChg>
        <pc:cxnChg chg="add mod">
          <ac:chgData name="Tichackova Martina" userId="4d36fecc-ba6c-4a0f-af37-7cd1a9454ddb" providerId="ADAL" clId="{E577911B-AE22-4398-B78E-8122448A6E8B}" dt="2026-03-26T11:07:35.508" v="177"/>
          <ac:cxnSpMkLst>
            <pc:docMk/>
            <pc:sldMk cId="1755598455" sldId="297"/>
            <ac:cxnSpMk id="4" creationId="{FBF5D0C1-9AD4-979F-20C2-7206C33FC8AC}"/>
          </ac:cxnSpMkLst>
        </pc:cxnChg>
      </pc:sldChg>
      <pc:sldChg chg="addSp delSp modSp add mod modNotesTx">
        <pc:chgData name="Tichackova Martina" userId="4d36fecc-ba6c-4a0f-af37-7cd1a9454ddb" providerId="ADAL" clId="{E577911B-AE22-4398-B78E-8122448A6E8B}" dt="2026-03-26T11:50:48.026" v="966" actId="113"/>
        <pc:sldMkLst>
          <pc:docMk/>
          <pc:sldMk cId="3981015112" sldId="298"/>
        </pc:sldMkLst>
        <pc:spChg chg="add mod">
          <ac:chgData name="Tichackova Martina" userId="4d36fecc-ba6c-4a0f-af37-7cd1a9454ddb" providerId="ADAL" clId="{E577911B-AE22-4398-B78E-8122448A6E8B}" dt="2026-03-26T11:09:53.473" v="183" actId="1076"/>
          <ac:spMkLst>
            <pc:docMk/>
            <pc:sldMk cId="3981015112" sldId="298"/>
            <ac:spMk id="5" creationId="{8C4F4301-C5AB-98AA-BD1F-64AAF8B012DE}"/>
          </ac:spMkLst>
        </pc:spChg>
        <pc:picChg chg="add mod">
          <ac:chgData name="Tichackova Martina" userId="4d36fecc-ba6c-4a0f-af37-7cd1a9454ddb" providerId="ADAL" clId="{E577911B-AE22-4398-B78E-8122448A6E8B}" dt="2026-03-26T10:46:54.147" v="55"/>
          <ac:picMkLst>
            <pc:docMk/>
            <pc:sldMk cId="3981015112" sldId="298"/>
            <ac:picMk id="3" creationId="{B09004A4-4AE3-A30A-D304-9E0B4EEF0932}"/>
          </ac:picMkLst>
        </pc:picChg>
        <pc:cxnChg chg="add mod">
          <ac:chgData name="Tichackova Martina" userId="4d36fecc-ba6c-4a0f-af37-7cd1a9454ddb" providerId="ADAL" clId="{E577911B-AE22-4398-B78E-8122448A6E8B}" dt="2026-03-26T11:01:20.959" v="143" actId="1076"/>
          <ac:cxnSpMkLst>
            <pc:docMk/>
            <pc:sldMk cId="3981015112" sldId="298"/>
            <ac:cxnSpMk id="4" creationId="{5CB6013D-45B6-63C6-ACC0-B5447F1E3AC6}"/>
          </ac:cxnSpMkLst>
        </pc:cxnChg>
      </pc:sldChg>
      <pc:sldChg chg="addSp modSp add mod ord modNotesTx">
        <pc:chgData name="Tichackova Martina" userId="4d36fecc-ba6c-4a0f-af37-7cd1a9454ddb" providerId="ADAL" clId="{E577911B-AE22-4398-B78E-8122448A6E8B}" dt="2026-03-28T13:59:30.579" v="5922" actId="20577"/>
        <pc:sldMkLst>
          <pc:docMk/>
          <pc:sldMk cId="17199516" sldId="299"/>
        </pc:sldMkLst>
        <pc:spChg chg="add mod">
          <ac:chgData name="Tichackova Martina" userId="4d36fecc-ba6c-4a0f-af37-7cd1a9454ddb" providerId="ADAL" clId="{E577911B-AE22-4398-B78E-8122448A6E8B}" dt="2026-03-26T10:57:45.469" v="131" actId="14100"/>
          <ac:spMkLst>
            <pc:docMk/>
            <pc:sldMk cId="17199516" sldId="299"/>
            <ac:spMk id="2" creationId="{ED459B4A-EC91-BFFC-7FD7-0F18D526E394}"/>
          </ac:spMkLst>
        </pc:spChg>
        <pc:spChg chg="add mod">
          <ac:chgData name="Tichackova Martina" userId="4d36fecc-ba6c-4a0f-af37-7cd1a9454ddb" providerId="ADAL" clId="{E577911B-AE22-4398-B78E-8122448A6E8B}" dt="2026-03-26T10:58:14.968" v="136" actId="14100"/>
          <ac:spMkLst>
            <pc:docMk/>
            <pc:sldMk cId="17199516" sldId="299"/>
            <ac:spMk id="4" creationId="{EBF4AFFA-3F76-FF24-4A7F-56C805584AA5}"/>
          </ac:spMkLst>
        </pc:spChg>
        <pc:picChg chg="add mod">
          <ac:chgData name="Tichackova Martina" userId="4d36fecc-ba6c-4a0f-af37-7cd1a9454ddb" providerId="ADAL" clId="{E577911B-AE22-4398-B78E-8122448A6E8B}" dt="2026-03-26T10:46:45.574" v="53"/>
          <ac:picMkLst>
            <pc:docMk/>
            <pc:sldMk cId="17199516" sldId="299"/>
            <ac:picMk id="3" creationId="{9EB9E941-BCBA-C1A6-1714-71820897AD10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8T14:00:13.944" v="5923" actId="20577"/>
        <pc:sldMkLst>
          <pc:docMk/>
          <pc:sldMk cId="2144296920" sldId="300"/>
        </pc:sldMkLst>
        <pc:spChg chg="add mod">
          <ac:chgData name="Tichackova Martina" userId="4d36fecc-ba6c-4a0f-af37-7cd1a9454ddb" providerId="ADAL" clId="{E577911B-AE22-4398-B78E-8122448A6E8B}" dt="2026-03-26T10:57:11.563" v="124" actId="14100"/>
          <ac:spMkLst>
            <pc:docMk/>
            <pc:sldMk cId="2144296920" sldId="300"/>
            <ac:spMk id="4" creationId="{09579E72-7982-CB4C-B2AA-FFDDEAE14D51}"/>
          </ac:spMkLst>
        </pc:spChg>
        <pc:spChg chg="add mod">
          <ac:chgData name="Tichackova Martina" userId="4d36fecc-ba6c-4a0f-af37-7cd1a9454ddb" providerId="ADAL" clId="{E577911B-AE22-4398-B78E-8122448A6E8B}" dt="2026-03-26T10:57:28.253" v="128" actId="14100"/>
          <ac:spMkLst>
            <pc:docMk/>
            <pc:sldMk cId="2144296920" sldId="300"/>
            <ac:spMk id="5" creationId="{D921031B-4C21-29AA-0776-EF02F4399822}"/>
          </ac:spMkLst>
        </pc:spChg>
        <pc:picChg chg="add mod">
          <ac:chgData name="Tichackova Martina" userId="4d36fecc-ba6c-4a0f-af37-7cd1a9454ddb" providerId="ADAL" clId="{E577911B-AE22-4398-B78E-8122448A6E8B}" dt="2026-03-26T10:46:40.259" v="51"/>
          <ac:picMkLst>
            <pc:docMk/>
            <pc:sldMk cId="2144296920" sldId="300"/>
            <ac:picMk id="3" creationId="{81E54CE7-7705-23EE-1D69-D6D0EB36840A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8T12:02:11.074" v="5912" actId="20577"/>
        <pc:sldMkLst>
          <pc:docMk/>
          <pc:sldMk cId="1114421388" sldId="301"/>
        </pc:sldMkLst>
        <pc:picChg chg="add mod">
          <ac:chgData name="Tichackova Martina" userId="4d36fecc-ba6c-4a0f-af37-7cd1a9454ddb" providerId="ADAL" clId="{E577911B-AE22-4398-B78E-8122448A6E8B}" dt="2026-03-26T10:47:54.610" v="76"/>
          <ac:picMkLst>
            <pc:docMk/>
            <pc:sldMk cId="1114421388" sldId="301"/>
            <ac:picMk id="3" creationId="{8094708E-A835-271A-C311-AD600DE6D9C4}"/>
          </ac:picMkLst>
        </pc:picChg>
        <pc:cxnChg chg="add mod">
          <ac:chgData name="Tichackova Martina" userId="4d36fecc-ba6c-4a0f-af37-7cd1a9454ddb" providerId="ADAL" clId="{E577911B-AE22-4398-B78E-8122448A6E8B}" dt="2026-03-26T11:08:19.804" v="181" actId="1076"/>
          <ac:cxnSpMkLst>
            <pc:docMk/>
            <pc:sldMk cId="1114421388" sldId="301"/>
            <ac:cxnSpMk id="2" creationId="{DCEC260D-D50F-20B5-63A0-AFC6CF0DA462}"/>
          </ac:cxnSpMkLst>
        </pc:cxnChg>
      </pc:sldChg>
      <pc:sldChg chg="addSp modSp add mod modNotesTx">
        <pc:chgData name="Tichackova Martina" userId="4d36fecc-ba6c-4a0f-af37-7cd1a9454ddb" providerId="ADAL" clId="{E577911B-AE22-4398-B78E-8122448A6E8B}" dt="2026-03-28T14:17:27.343" v="5948" actId="20577"/>
        <pc:sldMkLst>
          <pc:docMk/>
          <pc:sldMk cId="3195375978" sldId="302"/>
        </pc:sldMkLst>
        <pc:picChg chg="add mod">
          <ac:chgData name="Tichackova Martina" userId="4d36fecc-ba6c-4a0f-af37-7cd1a9454ddb" providerId="ADAL" clId="{E577911B-AE22-4398-B78E-8122448A6E8B}" dt="2026-03-26T10:47:48.587" v="74"/>
          <ac:picMkLst>
            <pc:docMk/>
            <pc:sldMk cId="3195375978" sldId="302"/>
            <ac:picMk id="3" creationId="{75CC53CE-E660-48C4-8D3C-CB6FD73CB312}"/>
          </ac:picMkLst>
        </pc:picChg>
        <pc:cxnChg chg="add mod">
          <ac:chgData name="Tichackova Martina" userId="4d36fecc-ba6c-4a0f-af37-7cd1a9454ddb" providerId="ADAL" clId="{E577911B-AE22-4398-B78E-8122448A6E8B}" dt="2026-03-26T11:08:03.160" v="179" actId="1076"/>
          <ac:cxnSpMkLst>
            <pc:docMk/>
            <pc:sldMk cId="3195375978" sldId="302"/>
            <ac:cxnSpMk id="2" creationId="{1435CD72-2E4E-B1B3-6713-D0FCCA79F58B}"/>
          </ac:cxnSpMkLst>
        </pc:cxnChg>
      </pc:sldChg>
      <pc:sldChg chg="addSp modSp add mod modNotesTx">
        <pc:chgData name="Tichackova Martina" userId="4d36fecc-ba6c-4a0f-af37-7cd1a9454ddb" providerId="ADAL" clId="{E577911B-AE22-4398-B78E-8122448A6E8B}" dt="2026-03-28T12:00:15.232" v="5906" actId="20577"/>
        <pc:sldMkLst>
          <pc:docMk/>
          <pc:sldMk cId="2781569413" sldId="303"/>
        </pc:sldMkLst>
        <pc:picChg chg="add mod">
          <ac:chgData name="Tichackova Martina" userId="4d36fecc-ba6c-4a0f-af37-7cd1a9454ddb" providerId="ADAL" clId="{E577911B-AE22-4398-B78E-8122448A6E8B}" dt="2026-03-26T10:47:44.813" v="72"/>
          <ac:picMkLst>
            <pc:docMk/>
            <pc:sldMk cId="2781569413" sldId="303"/>
            <ac:picMk id="3" creationId="{10B6077F-3C59-7913-C966-73FC45212E06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8T11:20:37.392" v="4559" actId="113"/>
        <pc:sldMkLst>
          <pc:docMk/>
          <pc:sldMk cId="867765392" sldId="304"/>
        </pc:sldMkLst>
        <pc:spChg chg="add mod">
          <ac:chgData name="Tichackova Martina" userId="4d36fecc-ba6c-4a0f-af37-7cd1a9454ddb" providerId="ADAL" clId="{E577911B-AE22-4398-B78E-8122448A6E8B}" dt="2026-03-26T11:14:15.346" v="207" actId="14100"/>
          <ac:spMkLst>
            <pc:docMk/>
            <pc:sldMk cId="867765392" sldId="304"/>
            <ac:spMk id="2" creationId="{4CABAAFC-4891-43B3-F53D-D73DBAD2FA8B}"/>
          </ac:spMkLst>
        </pc:spChg>
        <pc:picChg chg="add mod">
          <ac:chgData name="Tichackova Martina" userId="4d36fecc-ba6c-4a0f-af37-7cd1a9454ddb" providerId="ADAL" clId="{E577911B-AE22-4398-B78E-8122448A6E8B}" dt="2026-03-26T10:48:44.513" v="97"/>
          <ac:picMkLst>
            <pc:docMk/>
            <pc:sldMk cId="867765392" sldId="304"/>
            <ac:picMk id="3" creationId="{8665865A-9303-7B01-79E7-C7B9FBE2FD62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8T14:55:23.030" v="5958" actId="20577"/>
        <pc:sldMkLst>
          <pc:docMk/>
          <pc:sldMk cId="756333842" sldId="305"/>
        </pc:sldMkLst>
        <pc:spChg chg="add mod">
          <ac:chgData name="Tichackova Martina" userId="4d36fecc-ba6c-4a0f-af37-7cd1a9454ddb" providerId="ADAL" clId="{E577911B-AE22-4398-B78E-8122448A6E8B}" dt="2026-03-26T11:13:40.282" v="205" actId="14100"/>
          <ac:spMkLst>
            <pc:docMk/>
            <pc:sldMk cId="756333842" sldId="305"/>
            <ac:spMk id="2" creationId="{ADE35A3C-C840-214B-C453-D97BDD4282D1}"/>
          </ac:spMkLst>
        </pc:spChg>
        <pc:picChg chg="add mod">
          <ac:chgData name="Tichackova Martina" userId="4d36fecc-ba6c-4a0f-af37-7cd1a9454ddb" providerId="ADAL" clId="{E577911B-AE22-4398-B78E-8122448A6E8B}" dt="2026-03-26T10:48:41.042" v="95"/>
          <ac:picMkLst>
            <pc:docMk/>
            <pc:sldMk cId="756333842" sldId="305"/>
            <ac:picMk id="3" creationId="{305A5307-8ACA-E11B-28EC-51D5C627EF29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8T11:20:45.938" v="4561" actId="113"/>
        <pc:sldMkLst>
          <pc:docMk/>
          <pc:sldMk cId="1282733734" sldId="306"/>
        </pc:sldMkLst>
        <pc:spChg chg="add mod">
          <ac:chgData name="Tichackova Martina" userId="4d36fecc-ba6c-4a0f-af37-7cd1a9454ddb" providerId="ADAL" clId="{E577911B-AE22-4398-B78E-8122448A6E8B}" dt="2026-03-26T11:13:21.716" v="203" actId="14100"/>
          <ac:spMkLst>
            <pc:docMk/>
            <pc:sldMk cId="1282733734" sldId="306"/>
            <ac:spMk id="2" creationId="{F63D1F5D-6E4A-DE0D-0ABF-29E91EB8A2D6}"/>
          </ac:spMkLst>
        </pc:spChg>
        <pc:picChg chg="add mod">
          <ac:chgData name="Tichackova Martina" userId="4d36fecc-ba6c-4a0f-af37-7cd1a9454ddb" providerId="ADAL" clId="{E577911B-AE22-4398-B78E-8122448A6E8B}" dt="2026-03-26T10:48:37.435" v="93"/>
          <ac:picMkLst>
            <pc:docMk/>
            <pc:sldMk cId="1282733734" sldId="306"/>
            <ac:picMk id="3" creationId="{C775F9B4-4F02-7A32-78C8-BA48DB6E8EF5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8T11:18:09.924" v="4246" actId="113"/>
        <pc:sldMkLst>
          <pc:docMk/>
          <pc:sldMk cId="1495724502" sldId="307"/>
        </pc:sldMkLst>
        <pc:spChg chg="add mod">
          <ac:chgData name="Tichackova Martina" userId="4d36fecc-ba6c-4a0f-af37-7cd1a9454ddb" providerId="ADAL" clId="{E577911B-AE22-4398-B78E-8122448A6E8B}" dt="2026-03-26T11:12:44.229" v="201" actId="14100"/>
          <ac:spMkLst>
            <pc:docMk/>
            <pc:sldMk cId="1495724502" sldId="307"/>
            <ac:spMk id="2" creationId="{FD2B804F-0323-A0AE-B688-817D0FFEE160}"/>
          </ac:spMkLst>
        </pc:spChg>
        <pc:picChg chg="add mod">
          <ac:chgData name="Tichackova Martina" userId="4d36fecc-ba6c-4a0f-af37-7cd1a9454ddb" providerId="ADAL" clId="{E577911B-AE22-4398-B78E-8122448A6E8B}" dt="2026-03-26T10:48:31.670" v="91"/>
          <ac:picMkLst>
            <pc:docMk/>
            <pc:sldMk cId="1495724502" sldId="307"/>
            <ac:picMk id="3" creationId="{6CB26D1E-7A2B-9911-A2AA-3949826B7346}"/>
          </ac:picMkLst>
        </pc:picChg>
      </pc:sldChg>
      <pc:sldChg chg="addSp modSp add mod modNotesTx">
        <pc:chgData name="Tichackova Martina" userId="4d36fecc-ba6c-4a0f-af37-7cd1a9454ddb" providerId="ADAL" clId="{E577911B-AE22-4398-B78E-8122448A6E8B}" dt="2026-03-28T14:33:17.401" v="5952" actId="20577"/>
        <pc:sldMkLst>
          <pc:docMk/>
          <pc:sldMk cId="1571484614" sldId="308"/>
        </pc:sldMkLst>
        <pc:spChg chg="add mod">
          <ac:chgData name="Tichackova Martina" userId="4d36fecc-ba6c-4a0f-af37-7cd1a9454ddb" providerId="ADAL" clId="{E577911B-AE22-4398-B78E-8122448A6E8B}" dt="2026-03-26T11:11:38.717" v="197" actId="14100"/>
          <ac:spMkLst>
            <pc:docMk/>
            <pc:sldMk cId="1571484614" sldId="308"/>
            <ac:spMk id="2" creationId="{F057F32B-7DE1-0911-FEC0-49EFAB0E8841}"/>
          </ac:spMkLst>
        </pc:spChg>
        <pc:picChg chg="add mod">
          <ac:chgData name="Tichackova Martina" userId="4d36fecc-ba6c-4a0f-af37-7cd1a9454ddb" providerId="ADAL" clId="{E577911B-AE22-4398-B78E-8122448A6E8B}" dt="2026-03-26T10:48:28.207" v="89"/>
          <ac:picMkLst>
            <pc:docMk/>
            <pc:sldMk cId="1571484614" sldId="308"/>
            <ac:picMk id="3" creationId="{B748100F-33BC-932F-F5A7-CAF5506AFED8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8T15:23:26.678" v="5975" actId="20577"/>
        <pc:sldMkLst>
          <pc:docMk/>
          <pc:sldMk cId="1767910300" sldId="309"/>
        </pc:sldMkLst>
        <pc:spChg chg="add mod">
          <ac:chgData name="Tichackova Martina" userId="4d36fecc-ba6c-4a0f-af37-7cd1a9454ddb" providerId="ADAL" clId="{E577911B-AE22-4398-B78E-8122448A6E8B}" dt="2026-03-26T11:17:09.904" v="230" actId="14100"/>
          <ac:spMkLst>
            <pc:docMk/>
            <pc:sldMk cId="1767910300" sldId="309"/>
            <ac:spMk id="2" creationId="{BF9A965D-16CC-16DF-6088-50179A238FCE}"/>
          </ac:spMkLst>
        </pc:spChg>
        <pc:spChg chg="add mod">
          <ac:chgData name="Tichackova Martina" userId="4d36fecc-ba6c-4a0f-af37-7cd1a9454ddb" providerId="ADAL" clId="{E577911B-AE22-4398-B78E-8122448A6E8B}" dt="2026-03-26T11:17:49.992" v="237" actId="14100"/>
          <ac:spMkLst>
            <pc:docMk/>
            <pc:sldMk cId="1767910300" sldId="309"/>
            <ac:spMk id="4" creationId="{F3E94572-E4A6-9DBA-AD6B-4AA1024FBC99}"/>
          </ac:spMkLst>
        </pc:spChg>
        <pc:spChg chg="add mod">
          <ac:chgData name="Tichackova Martina" userId="4d36fecc-ba6c-4a0f-af37-7cd1a9454ddb" providerId="ADAL" clId="{E577911B-AE22-4398-B78E-8122448A6E8B}" dt="2026-03-26T11:17:35.893" v="234" actId="14100"/>
          <ac:spMkLst>
            <pc:docMk/>
            <pc:sldMk cId="1767910300" sldId="309"/>
            <ac:spMk id="5" creationId="{A18BC4D2-7BDC-C3F9-830B-DE285210CA77}"/>
          </ac:spMkLst>
        </pc:spChg>
        <pc:spChg chg="add mod">
          <ac:chgData name="Tichackova Martina" userId="4d36fecc-ba6c-4a0f-af37-7cd1a9454ddb" providerId="ADAL" clId="{E577911B-AE22-4398-B78E-8122448A6E8B}" dt="2026-03-26T11:18:05.977" v="242" actId="14100"/>
          <ac:spMkLst>
            <pc:docMk/>
            <pc:sldMk cId="1767910300" sldId="309"/>
            <ac:spMk id="6" creationId="{00E07C80-6409-B48C-1207-F1F42195A1B7}"/>
          </ac:spMkLst>
        </pc:spChg>
        <pc:spChg chg="add mod">
          <ac:chgData name="Tichackova Martina" userId="4d36fecc-ba6c-4a0f-af37-7cd1a9454ddb" providerId="ADAL" clId="{E577911B-AE22-4398-B78E-8122448A6E8B}" dt="2026-03-26T11:18:23.649" v="245" actId="14100"/>
          <ac:spMkLst>
            <pc:docMk/>
            <pc:sldMk cId="1767910300" sldId="309"/>
            <ac:spMk id="7" creationId="{84BFE615-2A18-ED99-9BE0-8E185048272E}"/>
          </ac:spMkLst>
        </pc:spChg>
        <pc:spChg chg="add mod">
          <ac:chgData name="Tichackova Martina" userId="4d36fecc-ba6c-4a0f-af37-7cd1a9454ddb" providerId="ADAL" clId="{E577911B-AE22-4398-B78E-8122448A6E8B}" dt="2026-03-26T11:18:30.819" v="247" actId="1076"/>
          <ac:spMkLst>
            <pc:docMk/>
            <pc:sldMk cId="1767910300" sldId="309"/>
            <ac:spMk id="8" creationId="{33128E22-9CE3-A855-099F-2817EA38C58F}"/>
          </ac:spMkLst>
        </pc:spChg>
        <pc:spChg chg="add mod">
          <ac:chgData name="Tichackova Martina" userId="4d36fecc-ba6c-4a0f-af37-7cd1a9454ddb" providerId="ADAL" clId="{E577911B-AE22-4398-B78E-8122448A6E8B}" dt="2026-03-26T11:18:46.163" v="250" actId="14100"/>
          <ac:spMkLst>
            <pc:docMk/>
            <pc:sldMk cId="1767910300" sldId="309"/>
            <ac:spMk id="9" creationId="{AB502DAD-4F20-DA27-9754-02D074C2A34E}"/>
          </ac:spMkLst>
        </pc:spChg>
        <pc:spChg chg="add mod">
          <ac:chgData name="Tichackova Martina" userId="4d36fecc-ba6c-4a0f-af37-7cd1a9454ddb" providerId="ADAL" clId="{E577911B-AE22-4398-B78E-8122448A6E8B}" dt="2026-03-26T11:20:00.630" v="256" actId="14100"/>
          <ac:spMkLst>
            <pc:docMk/>
            <pc:sldMk cId="1767910300" sldId="309"/>
            <ac:spMk id="11" creationId="{ABF0D937-9C78-DD76-D566-E3B0E1BB3461}"/>
          </ac:spMkLst>
        </pc:spChg>
        <pc:spChg chg="add mod">
          <ac:chgData name="Tichackova Martina" userId="4d36fecc-ba6c-4a0f-af37-7cd1a9454ddb" providerId="ADAL" clId="{E577911B-AE22-4398-B78E-8122448A6E8B}" dt="2026-03-28T08:32:18.420" v="3157" actId="1076"/>
          <ac:spMkLst>
            <pc:docMk/>
            <pc:sldMk cId="1767910300" sldId="309"/>
            <ac:spMk id="12" creationId="{C3EC01AB-153E-2A73-1636-D84C61B14236}"/>
          </ac:spMkLst>
        </pc:spChg>
        <pc:spChg chg="add mod">
          <ac:chgData name="Tichackova Martina" userId="4d36fecc-ba6c-4a0f-af37-7cd1a9454ddb" providerId="ADAL" clId="{E577911B-AE22-4398-B78E-8122448A6E8B}" dt="2026-03-28T08:32:33.720" v="3160" actId="1076"/>
          <ac:spMkLst>
            <pc:docMk/>
            <pc:sldMk cId="1767910300" sldId="309"/>
            <ac:spMk id="13" creationId="{1D448975-755D-4428-2656-178D841654C2}"/>
          </ac:spMkLst>
        </pc:spChg>
        <pc:spChg chg="add mod">
          <ac:chgData name="Tichackova Martina" userId="4d36fecc-ba6c-4a0f-af37-7cd1a9454ddb" providerId="ADAL" clId="{E577911B-AE22-4398-B78E-8122448A6E8B}" dt="2026-03-28T08:32:45.238" v="3163" actId="1076"/>
          <ac:spMkLst>
            <pc:docMk/>
            <pc:sldMk cId="1767910300" sldId="309"/>
            <ac:spMk id="14" creationId="{1166ED9F-41EB-6FFA-F56E-0C79F7A573F4}"/>
          </ac:spMkLst>
        </pc:spChg>
        <pc:spChg chg="add mod">
          <ac:chgData name="Tichackova Martina" userId="4d36fecc-ba6c-4a0f-af37-7cd1a9454ddb" providerId="ADAL" clId="{E577911B-AE22-4398-B78E-8122448A6E8B}" dt="2026-03-28T08:33:03.466" v="3166" actId="1076"/>
          <ac:spMkLst>
            <pc:docMk/>
            <pc:sldMk cId="1767910300" sldId="309"/>
            <ac:spMk id="15" creationId="{AA076CCC-2747-D362-3DFA-FE8B9E96FCAB}"/>
          </ac:spMkLst>
        </pc:spChg>
        <pc:spChg chg="add mod">
          <ac:chgData name="Tichackova Martina" userId="4d36fecc-ba6c-4a0f-af37-7cd1a9454ddb" providerId="ADAL" clId="{E577911B-AE22-4398-B78E-8122448A6E8B}" dt="2026-03-28T08:33:20.962" v="3172" actId="1076"/>
          <ac:spMkLst>
            <pc:docMk/>
            <pc:sldMk cId="1767910300" sldId="309"/>
            <ac:spMk id="16" creationId="{3439D6F7-B839-A763-7D37-F31F0ACE860F}"/>
          </ac:spMkLst>
        </pc:spChg>
        <pc:spChg chg="add mod">
          <ac:chgData name="Tichackova Martina" userId="4d36fecc-ba6c-4a0f-af37-7cd1a9454ddb" providerId="ADAL" clId="{E577911B-AE22-4398-B78E-8122448A6E8B}" dt="2026-03-28T08:33:34.042" v="3175" actId="1076"/>
          <ac:spMkLst>
            <pc:docMk/>
            <pc:sldMk cId="1767910300" sldId="309"/>
            <ac:spMk id="17" creationId="{EC0543F2-DB90-147E-B760-867AE93F9E4A}"/>
          </ac:spMkLst>
        </pc:spChg>
        <pc:spChg chg="add mod">
          <ac:chgData name="Tichackova Martina" userId="4d36fecc-ba6c-4a0f-af37-7cd1a9454ddb" providerId="ADAL" clId="{E577911B-AE22-4398-B78E-8122448A6E8B}" dt="2026-03-28T08:33:49.686" v="3178" actId="1076"/>
          <ac:spMkLst>
            <pc:docMk/>
            <pc:sldMk cId="1767910300" sldId="309"/>
            <ac:spMk id="18" creationId="{F160BCB8-F549-E6D3-5AD8-26F1CC62A891}"/>
          </ac:spMkLst>
        </pc:spChg>
        <pc:spChg chg="add mod">
          <ac:chgData name="Tichackova Martina" userId="4d36fecc-ba6c-4a0f-af37-7cd1a9454ddb" providerId="ADAL" clId="{E577911B-AE22-4398-B78E-8122448A6E8B}" dt="2026-03-28T08:34:16.362" v="3182" actId="1076"/>
          <ac:spMkLst>
            <pc:docMk/>
            <pc:sldMk cId="1767910300" sldId="309"/>
            <ac:spMk id="19" creationId="{CBC260B1-FA87-CF65-116C-E6EFE86C650C}"/>
          </ac:spMkLst>
        </pc:spChg>
        <pc:picChg chg="add mod">
          <ac:chgData name="Tichackova Martina" userId="4d36fecc-ba6c-4a0f-af37-7cd1a9454ddb" providerId="ADAL" clId="{E577911B-AE22-4398-B78E-8122448A6E8B}" dt="2026-03-26T10:52:35.237" v="107"/>
          <ac:picMkLst>
            <pc:docMk/>
            <pc:sldMk cId="1767910300" sldId="309"/>
            <ac:picMk id="3" creationId="{6BC7ADA4-50BA-07CB-5EFC-22D5DC6E0A78}"/>
          </ac:picMkLst>
        </pc:picChg>
        <pc:cxnChg chg="add mod">
          <ac:chgData name="Tichackova Martina" userId="4d36fecc-ba6c-4a0f-af37-7cd1a9454ddb" providerId="ADAL" clId="{E577911B-AE22-4398-B78E-8122448A6E8B}" dt="2026-03-26T11:19:36.328" v="252" actId="1076"/>
          <ac:cxnSpMkLst>
            <pc:docMk/>
            <pc:sldMk cId="1767910300" sldId="309"/>
            <ac:cxnSpMk id="10" creationId="{D3E22D99-ED2B-6677-4CDA-89F357F994C3}"/>
          </ac:cxnSpMkLst>
        </pc:cxnChg>
      </pc:sldChg>
      <pc:sldChg chg="addSp modSp new mod modNotesTx">
        <pc:chgData name="Tichackova Martina" userId="4d36fecc-ba6c-4a0f-af37-7cd1a9454ddb" providerId="ADAL" clId="{E577911B-AE22-4398-B78E-8122448A6E8B}" dt="2026-03-28T11:32:05.152" v="5668" actId="20577"/>
        <pc:sldMkLst>
          <pc:docMk/>
          <pc:sldMk cId="2273819797" sldId="310"/>
        </pc:sldMkLst>
        <pc:spChg chg="add mod">
          <ac:chgData name="Tichackova Martina" userId="4d36fecc-ba6c-4a0f-af37-7cd1a9454ddb" providerId="ADAL" clId="{E577911B-AE22-4398-B78E-8122448A6E8B}" dt="2026-03-26T11:20:30.258" v="259" actId="14100"/>
          <ac:spMkLst>
            <pc:docMk/>
            <pc:sldMk cId="2273819797" sldId="310"/>
            <ac:spMk id="2" creationId="{4B1C64DE-6435-396F-7063-DD430253C490}"/>
          </ac:spMkLst>
        </pc:spChg>
        <pc:spChg chg="add mod">
          <ac:chgData name="Tichackova Martina" userId="4d36fecc-ba6c-4a0f-af37-7cd1a9454ddb" providerId="ADAL" clId="{E577911B-AE22-4398-B78E-8122448A6E8B}" dt="2026-03-26T11:20:49.586" v="262" actId="14100"/>
          <ac:spMkLst>
            <pc:docMk/>
            <pc:sldMk cId="2273819797" sldId="310"/>
            <ac:spMk id="4" creationId="{E71B9AE3-6CDA-EB70-D46E-63BCE95D5531}"/>
          </ac:spMkLst>
        </pc:spChg>
        <pc:spChg chg="add mod">
          <ac:chgData name="Tichackova Martina" userId="4d36fecc-ba6c-4a0f-af37-7cd1a9454ddb" providerId="ADAL" clId="{E577911B-AE22-4398-B78E-8122448A6E8B}" dt="2026-03-26T11:21:30.971" v="268" actId="14100"/>
          <ac:spMkLst>
            <pc:docMk/>
            <pc:sldMk cId="2273819797" sldId="310"/>
            <ac:spMk id="5" creationId="{FFC6505A-5117-3056-0830-97083408A57A}"/>
          </ac:spMkLst>
        </pc:spChg>
        <pc:spChg chg="add mod">
          <ac:chgData name="Tichackova Martina" userId="4d36fecc-ba6c-4a0f-af37-7cd1a9454ddb" providerId="ADAL" clId="{E577911B-AE22-4398-B78E-8122448A6E8B}" dt="2026-03-26T11:21:45.880" v="270" actId="1076"/>
          <ac:spMkLst>
            <pc:docMk/>
            <pc:sldMk cId="2273819797" sldId="310"/>
            <ac:spMk id="6" creationId="{DB6C7397-CEDE-0C3A-A592-AD5080E0F9B2}"/>
          </ac:spMkLst>
        </pc:spChg>
        <pc:spChg chg="add mod">
          <ac:chgData name="Tichackova Martina" userId="4d36fecc-ba6c-4a0f-af37-7cd1a9454ddb" providerId="ADAL" clId="{E577911B-AE22-4398-B78E-8122448A6E8B}" dt="2026-03-26T11:22:10.442" v="273" actId="14100"/>
          <ac:spMkLst>
            <pc:docMk/>
            <pc:sldMk cId="2273819797" sldId="310"/>
            <ac:spMk id="7" creationId="{14E8791A-0060-0945-CF2B-BD531DF7CDF3}"/>
          </ac:spMkLst>
        </pc:spChg>
        <pc:spChg chg="add mod">
          <ac:chgData name="Tichackova Martina" userId="4d36fecc-ba6c-4a0f-af37-7cd1a9454ddb" providerId="ADAL" clId="{E577911B-AE22-4398-B78E-8122448A6E8B}" dt="2026-03-28T08:34:43.154" v="3185" actId="1076"/>
          <ac:spMkLst>
            <pc:docMk/>
            <pc:sldMk cId="2273819797" sldId="310"/>
            <ac:spMk id="9" creationId="{7F88AA7D-2D3B-F1AB-B357-A9B127C089B6}"/>
          </ac:spMkLst>
        </pc:spChg>
        <pc:spChg chg="add mod">
          <ac:chgData name="Tichackova Martina" userId="4d36fecc-ba6c-4a0f-af37-7cd1a9454ddb" providerId="ADAL" clId="{E577911B-AE22-4398-B78E-8122448A6E8B}" dt="2026-03-28T08:34:55.755" v="3188" actId="1076"/>
          <ac:spMkLst>
            <pc:docMk/>
            <pc:sldMk cId="2273819797" sldId="310"/>
            <ac:spMk id="10" creationId="{961261DD-C168-11BF-515C-D0EDF6C207AC}"/>
          </ac:spMkLst>
        </pc:spChg>
        <pc:spChg chg="add mod">
          <ac:chgData name="Tichackova Martina" userId="4d36fecc-ba6c-4a0f-af37-7cd1a9454ddb" providerId="ADAL" clId="{E577911B-AE22-4398-B78E-8122448A6E8B}" dt="2026-03-28T08:35:10.191" v="3191" actId="1076"/>
          <ac:spMkLst>
            <pc:docMk/>
            <pc:sldMk cId="2273819797" sldId="310"/>
            <ac:spMk id="11" creationId="{D59B6418-5339-8AB7-614D-A789D951036D}"/>
          </ac:spMkLst>
        </pc:spChg>
        <pc:spChg chg="add mod">
          <ac:chgData name="Tichackova Martina" userId="4d36fecc-ba6c-4a0f-af37-7cd1a9454ddb" providerId="ADAL" clId="{E577911B-AE22-4398-B78E-8122448A6E8B}" dt="2026-03-28T08:35:20.905" v="3194" actId="1076"/>
          <ac:spMkLst>
            <pc:docMk/>
            <pc:sldMk cId="2273819797" sldId="310"/>
            <ac:spMk id="12" creationId="{0073618B-70CF-F4C8-8C78-E56CC99B9822}"/>
          </ac:spMkLst>
        </pc:spChg>
        <pc:spChg chg="add mod">
          <ac:chgData name="Tichackova Martina" userId="4d36fecc-ba6c-4a0f-af37-7cd1a9454ddb" providerId="ADAL" clId="{E577911B-AE22-4398-B78E-8122448A6E8B}" dt="2026-03-28T08:35:57.365" v="3197" actId="14100"/>
          <ac:spMkLst>
            <pc:docMk/>
            <pc:sldMk cId="2273819797" sldId="310"/>
            <ac:spMk id="13" creationId="{4D0EFF91-DD20-18A2-C6A8-6BFC079F5517}"/>
          </ac:spMkLst>
        </pc:spChg>
        <pc:spChg chg="add mod">
          <ac:chgData name="Tichackova Martina" userId="4d36fecc-ba6c-4a0f-af37-7cd1a9454ddb" providerId="ADAL" clId="{E577911B-AE22-4398-B78E-8122448A6E8B}" dt="2026-03-28T08:36:18.475" v="3202" actId="1076"/>
          <ac:spMkLst>
            <pc:docMk/>
            <pc:sldMk cId="2273819797" sldId="310"/>
            <ac:spMk id="14" creationId="{52B544BF-6567-3AD8-8EDD-153370AB770F}"/>
          </ac:spMkLst>
        </pc:spChg>
        <pc:spChg chg="add mod">
          <ac:chgData name="Tichackova Martina" userId="4d36fecc-ba6c-4a0f-af37-7cd1a9454ddb" providerId="ADAL" clId="{E577911B-AE22-4398-B78E-8122448A6E8B}" dt="2026-03-28T08:36:40.681" v="3207" actId="1076"/>
          <ac:spMkLst>
            <pc:docMk/>
            <pc:sldMk cId="2273819797" sldId="310"/>
            <ac:spMk id="15" creationId="{603C90BE-2B6B-7828-DD87-259349681029}"/>
          </ac:spMkLst>
        </pc:spChg>
        <pc:picChg chg="add mod">
          <ac:chgData name="Tichackova Martina" userId="4d36fecc-ba6c-4a0f-af37-7cd1a9454ddb" providerId="ADAL" clId="{E577911B-AE22-4398-B78E-8122448A6E8B}" dt="2026-03-26T10:52:43.416" v="109"/>
          <ac:picMkLst>
            <pc:docMk/>
            <pc:sldMk cId="2273819797" sldId="310"/>
            <ac:picMk id="3" creationId="{D88D7C58-CC47-BD1A-CD04-AE0006854D6E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8T11:33:38.076" v="5771" actId="20577"/>
        <pc:sldMkLst>
          <pc:docMk/>
          <pc:sldMk cId="2511114256" sldId="311"/>
        </pc:sldMkLst>
        <pc:spChg chg="add mod">
          <ac:chgData name="Tichackova Martina" userId="4d36fecc-ba6c-4a0f-af37-7cd1a9454ddb" providerId="ADAL" clId="{E577911B-AE22-4398-B78E-8122448A6E8B}" dt="2026-03-26T11:22:35.573" v="277" actId="14100"/>
          <ac:spMkLst>
            <pc:docMk/>
            <pc:sldMk cId="2511114256" sldId="311"/>
            <ac:spMk id="2" creationId="{9E6C71E5-6461-5413-3894-F9B4017011EE}"/>
          </ac:spMkLst>
        </pc:spChg>
        <pc:spChg chg="add mod">
          <ac:chgData name="Tichackova Martina" userId="4d36fecc-ba6c-4a0f-af37-7cd1a9454ddb" providerId="ADAL" clId="{E577911B-AE22-4398-B78E-8122448A6E8B}" dt="2026-03-26T11:23:00.796" v="281" actId="1076"/>
          <ac:spMkLst>
            <pc:docMk/>
            <pc:sldMk cId="2511114256" sldId="311"/>
            <ac:spMk id="4" creationId="{91F7A19D-FD2E-924E-20ED-2A978F2E0F52}"/>
          </ac:spMkLst>
        </pc:spChg>
        <pc:spChg chg="add mod">
          <ac:chgData name="Tichackova Martina" userId="4d36fecc-ba6c-4a0f-af37-7cd1a9454ddb" providerId="ADAL" clId="{E577911B-AE22-4398-B78E-8122448A6E8B}" dt="2026-03-28T08:37:11.662" v="3211" actId="20577"/>
          <ac:spMkLst>
            <pc:docMk/>
            <pc:sldMk cId="2511114256" sldId="311"/>
            <ac:spMk id="5" creationId="{3042BBB1-07F3-E712-D59F-38030130191C}"/>
          </ac:spMkLst>
        </pc:spChg>
        <pc:spChg chg="add mod">
          <ac:chgData name="Tichackova Martina" userId="4d36fecc-ba6c-4a0f-af37-7cd1a9454ddb" providerId="ADAL" clId="{E577911B-AE22-4398-B78E-8122448A6E8B}" dt="2026-03-28T08:37:29.683" v="3215" actId="1076"/>
          <ac:spMkLst>
            <pc:docMk/>
            <pc:sldMk cId="2511114256" sldId="311"/>
            <ac:spMk id="6" creationId="{79993766-8EA0-D02B-C430-A1B1D47CBEFF}"/>
          </ac:spMkLst>
        </pc:spChg>
        <pc:picChg chg="add mod">
          <ac:chgData name="Tichackova Martina" userId="4d36fecc-ba6c-4a0f-af37-7cd1a9454ddb" providerId="ADAL" clId="{E577911B-AE22-4398-B78E-8122448A6E8B}" dt="2026-03-26T10:52:52.207" v="111"/>
          <ac:picMkLst>
            <pc:docMk/>
            <pc:sldMk cId="2511114256" sldId="311"/>
            <ac:picMk id="3" creationId="{0B79D83B-3FFA-7F8B-5828-ED6C0552EBE8}"/>
          </ac:picMkLst>
        </pc:picChg>
      </pc:sldChg>
      <pc:sldChg chg="addSp modSp new mod modNotesTx">
        <pc:chgData name="Tichackova Martina" userId="4d36fecc-ba6c-4a0f-af37-7cd1a9454ddb" providerId="ADAL" clId="{E577911B-AE22-4398-B78E-8122448A6E8B}" dt="2026-03-28T11:34:18.476" v="5833" actId="20577"/>
        <pc:sldMkLst>
          <pc:docMk/>
          <pc:sldMk cId="2447939943" sldId="312"/>
        </pc:sldMkLst>
        <pc:spChg chg="add mod">
          <ac:chgData name="Tichackova Martina" userId="4d36fecc-ba6c-4a0f-af37-7cd1a9454ddb" providerId="ADAL" clId="{E577911B-AE22-4398-B78E-8122448A6E8B}" dt="2026-03-26T11:23:22.336" v="284" actId="14100"/>
          <ac:spMkLst>
            <pc:docMk/>
            <pc:sldMk cId="2447939943" sldId="312"/>
            <ac:spMk id="2" creationId="{C063F1A0-125B-1760-359E-48C88F17BD92}"/>
          </ac:spMkLst>
        </pc:spChg>
        <pc:spChg chg="add mod">
          <ac:chgData name="Tichackova Martina" userId="4d36fecc-ba6c-4a0f-af37-7cd1a9454ddb" providerId="ADAL" clId="{E577911B-AE22-4398-B78E-8122448A6E8B}" dt="2026-03-28T08:37:51.962" v="3219" actId="1076"/>
          <ac:spMkLst>
            <pc:docMk/>
            <pc:sldMk cId="2447939943" sldId="312"/>
            <ac:spMk id="4" creationId="{A107F593-C5D8-7894-4324-5F8A38372A44}"/>
          </ac:spMkLst>
        </pc:spChg>
        <pc:picChg chg="add mod">
          <ac:chgData name="Tichackova Martina" userId="4d36fecc-ba6c-4a0f-af37-7cd1a9454ddb" providerId="ADAL" clId="{E577911B-AE22-4398-B78E-8122448A6E8B}" dt="2026-03-26T10:52:58.080" v="113"/>
          <ac:picMkLst>
            <pc:docMk/>
            <pc:sldMk cId="2447939943" sldId="312"/>
            <ac:picMk id="3" creationId="{F8EFDDD7-40EB-605B-94A6-D62C7ABFC490}"/>
          </ac:picMkLst>
        </pc:picChg>
      </pc:sldChg>
      <pc:sldChg chg="addSp modSp add mod ord modNotesTx">
        <pc:chgData name="Tichackova Martina" userId="4d36fecc-ba6c-4a0f-af37-7cd1a9454ddb" providerId="ADAL" clId="{E577911B-AE22-4398-B78E-8122448A6E8B}" dt="2026-03-28T09:44:26.258" v="3889" actId="113"/>
        <pc:sldMkLst>
          <pc:docMk/>
          <pc:sldMk cId="1456708003" sldId="316"/>
        </pc:sldMkLst>
        <pc:spChg chg="mod">
          <ac:chgData name="Tichackova Martina" userId="4d36fecc-ba6c-4a0f-af37-7cd1a9454ddb" providerId="ADAL" clId="{E577911B-AE22-4398-B78E-8122448A6E8B}" dt="2026-03-28T07:47:55.678" v="3145" actId="14100"/>
          <ac:spMkLst>
            <pc:docMk/>
            <pc:sldMk cId="1456708003" sldId="316"/>
            <ac:spMk id="2" creationId="{45748CEF-FF26-D4F9-22B6-57CC5BDABFE3}"/>
          </ac:spMkLst>
        </pc:spChg>
        <pc:cxnChg chg="add mod">
          <ac:chgData name="Tichackova Martina" userId="4d36fecc-ba6c-4a0f-af37-7cd1a9454ddb" providerId="ADAL" clId="{E577911B-AE22-4398-B78E-8122448A6E8B}" dt="2026-03-28T07:48:32.250" v="3146"/>
          <ac:cxnSpMkLst>
            <pc:docMk/>
            <pc:sldMk cId="1456708003" sldId="316"/>
            <ac:cxnSpMk id="4" creationId="{9A25A193-1656-6578-1BA4-D97ECBFF4A8A}"/>
          </ac:cxnSpMkLst>
        </pc:cxnChg>
      </pc:sldChg>
      <pc:sldChg chg="modSp add del mod ord">
        <pc:chgData name="Tichackova Martina" userId="4d36fecc-ba6c-4a0f-af37-7cd1a9454ddb" providerId="ADAL" clId="{E577911B-AE22-4398-B78E-8122448A6E8B}" dt="2026-03-28T07:40:03.838" v="2522" actId="47"/>
        <pc:sldMkLst>
          <pc:docMk/>
          <pc:sldMk cId="4183883544" sldId="317"/>
        </pc:sldMkLst>
      </pc:sldChg>
      <pc:sldChg chg="modSp add del mod ord">
        <pc:chgData name="Tichackova Martina" userId="4d36fecc-ba6c-4a0f-af37-7cd1a9454ddb" providerId="ADAL" clId="{E577911B-AE22-4398-B78E-8122448A6E8B}" dt="2026-03-28T07:40:34.216" v="2528" actId="47"/>
        <pc:sldMkLst>
          <pc:docMk/>
          <pc:sldMk cId="1611712836" sldId="318"/>
        </pc:sldMkLst>
      </pc:sldChg>
      <pc:sldChg chg="addSp delSp modSp add mod ord modNotesTx">
        <pc:chgData name="Tichackova Martina" userId="4d36fecc-ba6c-4a0f-af37-7cd1a9454ddb" providerId="ADAL" clId="{E577911B-AE22-4398-B78E-8122448A6E8B}" dt="2026-03-28T12:02:54.815" v="5914" actId="20577"/>
        <pc:sldMkLst>
          <pc:docMk/>
          <pc:sldMk cId="2264706772" sldId="319"/>
        </pc:sldMkLst>
        <pc:spChg chg="add mod">
          <ac:chgData name="Tichackova Martina" userId="4d36fecc-ba6c-4a0f-af37-7cd1a9454ddb" providerId="ADAL" clId="{E577911B-AE22-4398-B78E-8122448A6E8B}" dt="2026-03-28T07:39:52.098" v="2520"/>
          <ac:spMkLst>
            <pc:docMk/>
            <pc:sldMk cId="2264706772" sldId="319"/>
            <ac:spMk id="4" creationId="{FEDFDB7F-E65B-CC44-3893-38951C3BB27F}"/>
          </ac:spMkLst>
        </pc:spChg>
        <pc:cxnChg chg="del">
          <ac:chgData name="Tichackova Martina" userId="4d36fecc-ba6c-4a0f-af37-7cd1a9454ddb" providerId="ADAL" clId="{E577911B-AE22-4398-B78E-8122448A6E8B}" dt="2026-03-28T07:39:55.760" v="2521" actId="478"/>
          <ac:cxnSpMkLst>
            <pc:docMk/>
            <pc:sldMk cId="2264706772" sldId="319"/>
            <ac:cxnSpMk id="2" creationId="{BE1FE6D1-1A7E-4154-D2FA-12819F7FE647}"/>
          </ac:cxnSpMkLst>
        </pc:cxnChg>
      </pc:sldChg>
      <pc:sldChg chg="addSp delSp modSp add mod ord modNotesTx">
        <pc:chgData name="Tichackova Martina" userId="4d36fecc-ba6c-4a0f-af37-7cd1a9454ddb" providerId="ADAL" clId="{E577911B-AE22-4398-B78E-8122448A6E8B}" dt="2026-03-28T12:04:08.010" v="5918" actId="20577"/>
        <pc:sldMkLst>
          <pc:docMk/>
          <pc:sldMk cId="1789696426" sldId="320"/>
        </pc:sldMkLst>
        <pc:spChg chg="add mod">
          <ac:chgData name="Tichackova Martina" userId="4d36fecc-ba6c-4a0f-af37-7cd1a9454ddb" providerId="ADAL" clId="{E577911B-AE22-4398-B78E-8122448A6E8B}" dt="2026-03-28T07:40:30.003" v="2527"/>
          <ac:spMkLst>
            <pc:docMk/>
            <pc:sldMk cId="1789696426" sldId="320"/>
            <ac:spMk id="2" creationId="{27956E81-B509-D384-8AFE-A8C9F36F19BB}"/>
          </ac:spMkLst>
        </pc:spChg>
        <pc:spChg chg="del">
          <ac:chgData name="Tichackova Martina" userId="4d36fecc-ba6c-4a0f-af37-7cd1a9454ddb" providerId="ADAL" clId="{E577911B-AE22-4398-B78E-8122448A6E8B}" dt="2026-03-28T07:40:29.534" v="2526" actId="478"/>
          <ac:spMkLst>
            <pc:docMk/>
            <pc:sldMk cId="1789696426" sldId="320"/>
            <ac:spMk id="4" creationId="{63E8DC2E-BA56-2A26-D159-5E694966A7AA}"/>
          </ac:spMkLst>
        </pc:spChg>
      </pc:sldChg>
      <pc:sldChg chg="addSp modSp new mod ord modClrScheme chgLayout">
        <pc:chgData name="Tichackova Martina" userId="4d36fecc-ba6c-4a0f-af37-7cd1a9454ddb" providerId="ADAL" clId="{E577911B-AE22-4398-B78E-8122448A6E8B}" dt="2026-03-28T11:35:33.054" v="5869" actId="403"/>
        <pc:sldMkLst>
          <pc:docMk/>
          <pc:sldMk cId="166103209" sldId="321"/>
        </pc:sldMkLst>
        <pc:spChg chg="add mod">
          <ac:chgData name="Tichackova Martina" userId="4d36fecc-ba6c-4a0f-af37-7cd1a9454ddb" providerId="ADAL" clId="{E577911B-AE22-4398-B78E-8122448A6E8B}" dt="2026-03-28T11:35:33.054" v="5869" actId="403"/>
          <ac:spMkLst>
            <pc:docMk/>
            <pc:sldMk cId="166103209" sldId="321"/>
            <ac:spMk id="2" creationId="{1CCF6FE3-8997-4B3D-5023-415CFB8BCE66}"/>
          </ac:spMkLst>
        </pc:spChg>
      </pc:sldChg>
      <pc:sldChg chg="modSp add mod ord">
        <pc:chgData name="Tichackova Martina" userId="4d36fecc-ba6c-4a0f-af37-7cd1a9454ddb" providerId="ADAL" clId="{E577911B-AE22-4398-B78E-8122448A6E8B}" dt="2026-03-28T15:00:59.715" v="5967" actId="1076"/>
        <pc:sldMkLst>
          <pc:docMk/>
          <pc:sldMk cId="2639880938" sldId="322"/>
        </pc:sldMkLst>
        <pc:spChg chg="mod">
          <ac:chgData name="Tichackova Martina" userId="4d36fecc-ba6c-4a0f-af37-7cd1a9454ddb" providerId="ADAL" clId="{E577911B-AE22-4398-B78E-8122448A6E8B}" dt="2026-03-28T15:00:59.715" v="5967" actId="1076"/>
          <ac:spMkLst>
            <pc:docMk/>
            <pc:sldMk cId="2639880938" sldId="322"/>
            <ac:spMk id="2" creationId="{20DE1629-DDC6-848C-0EE3-7EEC590C587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37D02-F278-4B62-BCCC-069F3BAB3A5E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2616B-1AFA-4E40-876B-9E0B20271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417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1. Jako první si do vyhledavače zadáme www.inaturalist.org. Objevíme se na oficiálních stránkách iNaturalistu, kde si buď zvolíme, jestli se chceme </a:t>
            </a:r>
            <a:r>
              <a:rPr lang="cs-CZ" b="1" dirty="0"/>
              <a:t>přihlásit</a:t>
            </a:r>
            <a:r>
              <a:rPr lang="cs-CZ" dirty="0"/>
              <a:t> nebo </a:t>
            </a:r>
            <a:r>
              <a:rPr lang="cs-CZ" b="1" dirty="0"/>
              <a:t>zaregistrovat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268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11. Pod kolonkou </a:t>
            </a:r>
            <a:r>
              <a:rPr lang="cs-CZ" b="1" dirty="0"/>
              <a:t>Deník</a:t>
            </a:r>
            <a:r>
              <a:rPr lang="cs-CZ" dirty="0"/>
              <a:t> se nachází příspěvky různých uživatelů, které se zabývají různými tématy.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669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12. Poslední kolonka </a:t>
            </a:r>
            <a:r>
              <a:rPr lang="cs-CZ" b="1" dirty="0"/>
              <a:t>Fórum</a:t>
            </a:r>
            <a:r>
              <a:rPr lang="cs-CZ" dirty="0"/>
              <a:t> nás přesměruje do </a:t>
            </a:r>
            <a:r>
              <a:rPr lang="cs-CZ" b="1" dirty="0" err="1"/>
              <a:t>iNatForum</a:t>
            </a:r>
            <a:r>
              <a:rPr lang="cs-CZ" dirty="0"/>
              <a:t>, kde se mezi tvůrci a uživateli řeší různá témata a dotazy.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275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13. Záložka Identifikovat nás přivede na stránku pozorování, u kterých je potřebná identifikace k dosažení výzkumného stupně. Tato pozorování, si můžeme filtrovat pomocí kolonky </a:t>
            </a:r>
            <a:r>
              <a:rPr lang="cs-CZ" b="1" dirty="0"/>
              <a:t>Hledat</a:t>
            </a:r>
            <a:r>
              <a:rPr lang="cs-CZ" dirty="0"/>
              <a:t> </a:t>
            </a:r>
            <a:r>
              <a:rPr lang="cs-CZ" b="1" dirty="0"/>
              <a:t>v druzích</a:t>
            </a:r>
            <a:r>
              <a:rPr lang="cs-CZ" dirty="0"/>
              <a:t>, kde si specifikujeme zájmovou skupinu, </a:t>
            </a:r>
            <a:r>
              <a:rPr lang="cs-CZ" b="1" dirty="0"/>
              <a:t>Místo</a:t>
            </a:r>
            <a:r>
              <a:rPr lang="cs-CZ" dirty="0"/>
              <a:t>, kam si zvolíme vybranou oblast a můžeme použít i další </a:t>
            </a:r>
            <a:r>
              <a:rPr lang="cs-CZ" b="1" dirty="0"/>
              <a:t>Filtry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26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14. Záložka </a:t>
            </a:r>
            <a:r>
              <a:rPr lang="cs-CZ" b="1" dirty="0"/>
              <a:t>Další</a:t>
            </a:r>
            <a:r>
              <a:rPr lang="cs-CZ" dirty="0"/>
              <a:t> nám poskytuje několik dalších užitečných možností a návodů, většina je však v angličtině.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418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DC1BD-3291-7A3B-7922-5371CE56F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75DEB3A-F84B-E886-3EE5-299A4956F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282134A-73A8-A39F-7308-721278F41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15. Tlačítkem </a:t>
            </a:r>
            <a:r>
              <a:rPr lang="cs-CZ" b="1" dirty="0"/>
              <a:t>Nahrát</a:t>
            </a:r>
            <a:r>
              <a:rPr lang="cs-CZ" dirty="0"/>
              <a:t> se na iNaturalist prostřednictvím webové stránky nahrávají pozorování.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791933-114D-267E-99B2-FBD775293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407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16. Po rozkliknutí se objevíme na této stránce a pomocí tlačítka </a:t>
            </a:r>
            <a:r>
              <a:rPr lang="cs-CZ" b="1" dirty="0"/>
              <a:t>Vybrat soubory </a:t>
            </a:r>
            <a:r>
              <a:rPr lang="cs-CZ" dirty="0"/>
              <a:t>vybereme z našeho zařízení fotografii nebo nahrávku zvuku.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528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8B031-7564-C66A-BD81-2C063A4D2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5BF1AE0-AFBF-3CE4-CE7E-66598B820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016F355-57B1-C457-22ED-46068E8781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17. Tyto dvě kolonky značí zprávy. První z nich je schránka soukromých zpráv. Druhá je souhrnem reakcí na vaše pozorování (tzn. nová určení, komentáře) nebo pozorování u kterých jste provedli identifikaci – tyto samostatné reakce máte vždy zobrazené na </a:t>
            </a:r>
            <a:r>
              <a:rPr lang="cs-CZ" b="1" dirty="0"/>
              <a:t>Domovské schránce</a:t>
            </a:r>
            <a:r>
              <a:rPr lang="cs-CZ" dirty="0"/>
              <a:t>, kde si je můžete procházet.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F5E2623-0F87-F6B9-D9B2-9FDF0FC9C2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624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18. V záložce </a:t>
            </a:r>
            <a:r>
              <a:rPr lang="cs-CZ" b="1" dirty="0"/>
              <a:t>Profil</a:t>
            </a:r>
            <a:r>
              <a:rPr lang="cs-CZ" dirty="0"/>
              <a:t> můžeme upravovat informace o nás, které si můžou přečíst i ostatní uživatelé.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337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19. Co se nastavení týče, můžeme si upravovat profilovou fotografii, jméno a bio (zde můžeme popsat kdo jsme a o co se zajímáme, nebo jaké je naše pracovní zaměření). Dále vidíme, kolik máme celkem </a:t>
            </a:r>
            <a:r>
              <a:rPr lang="cs-CZ" b="1" dirty="0"/>
              <a:t>Pozorování</a:t>
            </a:r>
            <a:r>
              <a:rPr lang="cs-CZ" dirty="0"/>
              <a:t>, </a:t>
            </a:r>
            <a:r>
              <a:rPr lang="cs-CZ" b="1" dirty="0"/>
              <a:t>Druhů</a:t>
            </a:r>
            <a:r>
              <a:rPr lang="cs-CZ" dirty="0"/>
              <a:t>, kolik jsme udělali </a:t>
            </a:r>
            <a:r>
              <a:rPr lang="cs-CZ" b="1" dirty="0"/>
              <a:t>Identifikací</a:t>
            </a:r>
            <a:r>
              <a:rPr lang="cs-CZ" dirty="0"/>
              <a:t>, </a:t>
            </a:r>
            <a:r>
              <a:rPr lang="cs-CZ" b="1" dirty="0"/>
              <a:t>Anotací</a:t>
            </a:r>
            <a:r>
              <a:rPr lang="cs-CZ" dirty="0"/>
              <a:t>, příspěvků do </a:t>
            </a:r>
            <a:r>
              <a:rPr lang="cs-CZ" b="1" dirty="0"/>
              <a:t>Deníku</a:t>
            </a:r>
            <a:r>
              <a:rPr lang="cs-CZ" dirty="0"/>
              <a:t> a </a:t>
            </a:r>
            <a:r>
              <a:rPr lang="cs-CZ" b="1" dirty="0"/>
              <a:t>Seznamů</a:t>
            </a:r>
            <a:r>
              <a:rPr lang="cs-CZ" dirty="0"/>
              <a:t> (např. našich Oblíbených skupin). Také vidíme naše </a:t>
            </a:r>
            <a:r>
              <a:rPr lang="cs-CZ" b="1" dirty="0"/>
              <a:t>Sledující</a:t>
            </a:r>
            <a:r>
              <a:rPr lang="cs-CZ" dirty="0"/>
              <a:t> a koho </a:t>
            </a:r>
            <a:r>
              <a:rPr lang="cs-CZ" b="1" dirty="0"/>
              <a:t>Sledujeme</a:t>
            </a:r>
            <a:r>
              <a:rPr lang="cs-CZ" dirty="0"/>
              <a:t> my.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9763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20. Kliknutí na záložku </a:t>
            </a:r>
            <a:r>
              <a:rPr lang="cs-CZ" b="1" dirty="0"/>
              <a:t>Pozorování</a:t>
            </a:r>
            <a:r>
              <a:rPr lang="cs-CZ" dirty="0"/>
              <a:t> nás přenese na </a:t>
            </a:r>
            <a:r>
              <a:rPr lang="cs-CZ" b="1" dirty="0"/>
              <a:t>Vaše pozorování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900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2. Pokud jsme na iNaturalistu poprvé, je potřeba abychom se zaregistrovali. K tomu nám postačí pouze </a:t>
            </a:r>
            <a:r>
              <a:rPr lang="cs-CZ" b="1" dirty="0"/>
              <a:t>e-mailová adresa </a:t>
            </a:r>
            <a:r>
              <a:rPr lang="cs-CZ" dirty="0"/>
              <a:t>a vytvořené </a:t>
            </a:r>
            <a:r>
              <a:rPr lang="cs-CZ" b="1" dirty="0"/>
              <a:t>uživatelské jméno </a:t>
            </a:r>
            <a:r>
              <a:rPr lang="cs-CZ" dirty="0"/>
              <a:t>s </a:t>
            </a:r>
            <a:r>
              <a:rPr lang="cs-CZ" b="1" dirty="0"/>
              <a:t>heslem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895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21. Objeví se nám </a:t>
            </a:r>
            <a:r>
              <a:rPr lang="cs-CZ" b="1" dirty="0"/>
              <a:t>Mapa</a:t>
            </a:r>
            <a:r>
              <a:rPr lang="cs-CZ" dirty="0"/>
              <a:t>, na které budou pouze naše pozorování.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419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22. Záložka Upravit pozorování zobrazuje všechna naše pozorování v seznamu pod sebou a vedle na mapě v bodech. Pozorování můžeme filtrovat a upravovat.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694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23. </a:t>
            </a:r>
            <a:r>
              <a:rPr lang="cs-CZ" b="1" dirty="0"/>
              <a:t>Kalendář</a:t>
            </a:r>
            <a:r>
              <a:rPr lang="cs-CZ" dirty="0"/>
              <a:t> nám zobrazuje v jaké dny jsme udělali kolik pozorování, slouží jako časové vyobrazení dat.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264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24. V záložce </a:t>
            </a:r>
            <a:r>
              <a:rPr lang="cs-CZ" b="1" dirty="0"/>
              <a:t>ID</a:t>
            </a:r>
            <a:r>
              <a:rPr lang="cs-CZ" dirty="0"/>
              <a:t> najdeme všechny záznamy o identifikacích, které jsme kdy komu udělali.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779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25. V záložce </a:t>
            </a:r>
            <a:r>
              <a:rPr lang="cs-CZ" b="1" dirty="0"/>
              <a:t>Seznamy</a:t>
            </a:r>
            <a:r>
              <a:rPr lang="cs-CZ" dirty="0"/>
              <a:t> najdeme námi vytvořené seznamy a Dynamický strom života, který nám do systému seřadí všechna naše pozorování.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132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26. V záložce </a:t>
            </a:r>
            <a:r>
              <a:rPr lang="cs-CZ" b="1" dirty="0"/>
              <a:t>Deník</a:t>
            </a:r>
            <a:r>
              <a:rPr lang="cs-CZ" dirty="0"/>
              <a:t> jsou všechny příspěvky, které jsme kdy na iNaturalist publikovali.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0501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27. V záložce </a:t>
            </a:r>
            <a:r>
              <a:rPr lang="cs-CZ" b="1" dirty="0"/>
              <a:t>Oblíbené</a:t>
            </a:r>
            <a:r>
              <a:rPr lang="cs-CZ" dirty="0"/>
              <a:t> najdeme všechna pozorování, která jsme si přidali do oblíbených.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96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28. A nakonec v záložce </a:t>
            </a:r>
            <a:r>
              <a:rPr lang="cs-CZ" b="1" dirty="0"/>
              <a:t>Projekty</a:t>
            </a:r>
            <a:r>
              <a:rPr lang="cs-CZ" dirty="0"/>
              <a:t> najdeme projekty, do kterých jsme se přidali, nebo projekty, které jsme sami vytvořili.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266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1. Český a latinský název organismu</a:t>
            </a:r>
          </a:p>
          <a:p>
            <a:r>
              <a:rPr lang="cs-CZ" dirty="0"/>
              <a:t>2. Označení </a:t>
            </a:r>
            <a:r>
              <a:rPr lang="cs-CZ"/>
              <a:t>stupně určení (</a:t>
            </a:r>
            <a:r>
              <a:rPr lang="cs-CZ" dirty="0"/>
              <a:t>Neformální, Potřebuje identifikaci, Výzkumný stupeň)</a:t>
            </a:r>
          </a:p>
          <a:p>
            <a:r>
              <a:rPr lang="cs-CZ" dirty="0"/>
              <a:t>3. Jméno uživatele a celkový počet jeho pozorování</a:t>
            </a:r>
          </a:p>
          <a:p>
            <a:r>
              <a:rPr lang="cs-CZ" dirty="0"/>
              <a:t>4. Tlačítka umožňující posouvání mezi pozorováními uživatele</a:t>
            </a:r>
          </a:p>
          <a:p>
            <a:r>
              <a:rPr lang="cs-CZ" dirty="0"/>
              <a:t>5. Datum a čas vyfotografování organismu</a:t>
            </a:r>
          </a:p>
          <a:p>
            <a:r>
              <a:rPr lang="cs-CZ" dirty="0"/>
              <a:t>6. Datum a čas přidání pozorování na iNaturalist</a:t>
            </a:r>
          </a:p>
          <a:p>
            <a:r>
              <a:rPr lang="cs-CZ" dirty="0"/>
              <a:t>7. Mapa označující místo nalezení (kolonka Podrobnosti poskytuje bližší informace o místě včetně souřadnic)</a:t>
            </a:r>
          </a:p>
          <a:p>
            <a:r>
              <a:rPr lang="cs-CZ" dirty="0"/>
              <a:t>8. Ikona přidávající pozorování do oblíbených, zároveň ukazující kdo si pozorování oblíbil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7508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9. Identifikace uživatele</a:t>
            </a:r>
          </a:p>
          <a:p>
            <a:r>
              <a:rPr lang="cs-CZ" dirty="0"/>
              <a:t>10. Stupeň určení</a:t>
            </a:r>
          </a:p>
          <a:p>
            <a:r>
              <a:rPr lang="cs-CZ" dirty="0"/>
              <a:t>11. Doplňkové informace o organismu</a:t>
            </a:r>
          </a:p>
          <a:p>
            <a:r>
              <a:rPr lang="cs-CZ" dirty="0"/>
              <a:t>12. Kolonka pro přidání komentáře</a:t>
            </a:r>
          </a:p>
          <a:p>
            <a:r>
              <a:rPr lang="cs-CZ" dirty="0"/>
              <a:t>13. Kolonka pro přidání identifikace</a:t>
            </a:r>
          </a:p>
          <a:p>
            <a:r>
              <a:rPr lang="cs-CZ" dirty="0"/>
              <a:t>14. Zařazení a možnost přidání do projektu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21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3. Pokud již uživatelský účet máme, tak se pomocí e-mailu nebo </a:t>
            </a:r>
            <a:r>
              <a:rPr lang="cs-CZ" b="1" dirty="0"/>
              <a:t>uživatelského jména </a:t>
            </a:r>
            <a:r>
              <a:rPr lang="cs-CZ" dirty="0"/>
              <a:t>s </a:t>
            </a:r>
            <a:r>
              <a:rPr lang="cs-CZ" b="1" dirty="0"/>
              <a:t>heslem</a:t>
            </a:r>
            <a:r>
              <a:rPr lang="cs-CZ" dirty="0"/>
              <a:t> pouze přihlásíme.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1138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15. Nejlepší </a:t>
            </a:r>
            <a:r>
              <a:rPr lang="cs-CZ" dirty="0" err="1"/>
              <a:t>identifikátoři</a:t>
            </a:r>
            <a:r>
              <a:rPr lang="cs-CZ" dirty="0"/>
              <a:t> daného organismu</a:t>
            </a:r>
          </a:p>
          <a:p>
            <a:r>
              <a:rPr lang="cs-CZ" dirty="0"/>
              <a:t>16. Informace o licenci pozorování a copyrightu autora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1736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17. Doplňující informace o původu a kvalitě pozorování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559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4. Po přihlášení se dostaneme na naši </a:t>
            </a:r>
            <a:r>
              <a:rPr lang="cs-CZ" b="1" dirty="0"/>
              <a:t>domovskou stránku</a:t>
            </a:r>
            <a:r>
              <a:rPr lang="cs-CZ" dirty="0"/>
              <a:t>, kde se nám naskytne mnoho funkcí, které iNaturalist nabízí. </a:t>
            </a:r>
          </a:p>
          <a:p>
            <a:r>
              <a:rPr lang="cs-CZ" dirty="0"/>
              <a:t>5. Jako první klikneme na záložku </a:t>
            </a:r>
            <a:r>
              <a:rPr lang="cs-CZ" b="1" dirty="0"/>
              <a:t>Prozkoumat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36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6. Objeví se nám stránka se všemi pozorováními, které byly na iNaturalist nahrány. V našem případě se nám zobrazila </a:t>
            </a:r>
            <a:r>
              <a:rPr lang="cs-CZ" b="1" dirty="0"/>
              <a:t>Mapa</a:t>
            </a:r>
            <a:r>
              <a:rPr lang="cs-CZ" dirty="0"/>
              <a:t>, ale kliknutím na vedlejší tlačítko </a:t>
            </a:r>
            <a:r>
              <a:rPr lang="cs-CZ" b="1" dirty="0"/>
              <a:t>mřížka</a:t>
            </a:r>
            <a:r>
              <a:rPr lang="cs-CZ" dirty="0"/>
              <a:t> se nám ukáží jednotlivá pozorování.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108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7. Kliknutím na záložku </a:t>
            </a:r>
            <a:r>
              <a:rPr lang="cs-CZ" b="1" dirty="0"/>
              <a:t>Vaše pozorování </a:t>
            </a:r>
            <a:r>
              <a:rPr lang="cs-CZ" dirty="0"/>
              <a:t>se nám zobrazí </a:t>
            </a:r>
            <a:r>
              <a:rPr lang="cs-CZ" b="1" dirty="0"/>
              <a:t>Mapa</a:t>
            </a:r>
            <a:r>
              <a:rPr lang="cs-CZ" dirty="0"/>
              <a:t> pouze našich vlastních pozorování.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7072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8. Záložka </a:t>
            </a:r>
            <a:r>
              <a:rPr lang="cs-CZ" b="1" dirty="0"/>
              <a:t>Komunita</a:t>
            </a:r>
            <a:r>
              <a:rPr lang="cs-CZ" dirty="0"/>
              <a:t> nám nabízí několik možností, </a:t>
            </a:r>
            <a:r>
              <a:rPr lang="cs-CZ" b="1" dirty="0"/>
              <a:t>Lidé</a:t>
            </a:r>
            <a:r>
              <a:rPr lang="cs-CZ" dirty="0"/>
              <a:t>, </a:t>
            </a:r>
            <a:r>
              <a:rPr lang="cs-CZ" b="1" dirty="0"/>
              <a:t>Projekty</a:t>
            </a:r>
            <a:r>
              <a:rPr lang="cs-CZ" dirty="0"/>
              <a:t>, </a:t>
            </a:r>
            <a:r>
              <a:rPr lang="cs-CZ" b="1" dirty="0"/>
              <a:t>Deník</a:t>
            </a:r>
            <a:r>
              <a:rPr lang="cs-CZ" dirty="0"/>
              <a:t> a </a:t>
            </a:r>
            <a:r>
              <a:rPr lang="cs-CZ" b="1" dirty="0"/>
              <a:t>Fórum</a:t>
            </a:r>
            <a:r>
              <a:rPr lang="cs-CZ" dirty="0"/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195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9. Díky kolonce </a:t>
            </a:r>
            <a:r>
              <a:rPr lang="cs-CZ" b="1" dirty="0"/>
              <a:t>Lidé</a:t>
            </a:r>
            <a:r>
              <a:rPr lang="cs-CZ" dirty="0"/>
              <a:t> můžeme hledat jednotlivé uživatele, buď podle jména, nebo e-mailu.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7472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10. S kolonkou </a:t>
            </a:r>
            <a:r>
              <a:rPr lang="cs-CZ" b="1" dirty="0"/>
              <a:t>Projekty</a:t>
            </a:r>
            <a:r>
              <a:rPr lang="cs-CZ" dirty="0"/>
              <a:t> můžeme hledat různé projekty podle našich zájmů. Do kolonky </a:t>
            </a:r>
            <a:r>
              <a:rPr lang="cs-CZ" b="1" dirty="0"/>
              <a:t>Hledat</a:t>
            </a:r>
            <a:r>
              <a:rPr lang="cs-CZ" dirty="0"/>
              <a:t> můžeme psát místa nebo zájmové skupiny organismů a na základě toho si hledat zájmové projekty.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616B-1AFA-4E40-876B-9E0B202710C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83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DCD59A-B53D-E799-289E-80D324F0A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438805A-E45C-D324-B52E-F8E1CABDA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C48AB0-0238-5EAA-8EA1-69991CEC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AD10-ED1D-415F-80BA-4D1531F1EF09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247812-3878-AA88-FA03-C4E909B67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74531A-2165-1DC9-AD6E-B58F43EB6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689-7DBF-48B8-8CE7-C308AED04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462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0B579-8D0D-47E3-0D13-81066B475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4F9800B-4BDC-B1E3-E9DD-DF7DE32B3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7BC860-8214-75E8-6B24-2C1CF036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AD10-ED1D-415F-80BA-4D1531F1EF09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481B79-EBAF-D25A-0A07-AF74DADC3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38B1F5-E626-DFE6-2E93-EB297D586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689-7DBF-48B8-8CE7-C308AED04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53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A072938-FA0C-DCB0-C95F-3FDC59247A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7EE36C-3848-C2B5-D487-D01199466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B87976-F40B-6D84-0203-47D0F59F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AD10-ED1D-415F-80BA-4D1531F1EF09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AD5C30-A5F2-F4CA-0EC8-D793E8D6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0DB32B-6942-1D12-73E0-B15FD3CE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689-7DBF-48B8-8CE7-C308AED04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808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7285CD-CFD6-F14F-1BF7-22D72D88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34B72-0AA7-B059-37BA-07E51F883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87758B-E1AD-DF5A-4F51-7FD9810BE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AD10-ED1D-415F-80BA-4D1531F1EF09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E58E62-66E7-9922-268C-A0E48666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ADCB43-43BC-A8F9-29F2-9FD0E432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689-7DBF-48B8-8CE7-C308AED04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65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B065E0-C96E-DA4E-5D8C-0BD030ED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E37C2F-5D7D-01E7-1520-14695A87B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B07801-7FE9-8DAE-8E5D-665EDB1F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AD10-ED1D-415F-80BA-4D1531F1EF09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017EDD-ECC5-DA45-C743-00395C65C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2C997B-40AE-32E0-C9AA-06C6FFD7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689-7DBF-48B8-8CE7-C308AED04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3E7B5D-5DC7-DF90-306C-23D2B85A4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BD24F8-9644-A127-0F08-351157BC7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DA62563-F75A-5FC2-7C59-97695C93E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CF19272-4CA9-1144-36D3-D078A3D3A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AD10-ED1D-415F-80BA-4D1531F1EF09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DEFC59-5DFE-AE42-F523-9CCD519A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581F1F-386F-5302-5990-9EEDAC18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689-7DBF-48B8-8CE7-C308AED04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397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45A39-99BD-FE59-BEF8-59448BB3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937AC0-078D-DC7F-7F08-03B7CBBC2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F1FF14C-512E-D16F-3C2E-B1CEF2142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CA1CB68-2473-1DE2-F9F2-A6863A15A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5372D6E-72F0-2368-A98E-B38881CEE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E745BF0-6878-1A01-D375-03E83D96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AD10-ED1D-415F-80BA-4D1531F1EF09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2C0D6C1-78CC-E4B6-5367-1E39FAA28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4345640-858D-7B96-F927-356177B9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689-7DBF-48B8-8CE7-C308AED04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34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80B308-307D-2A3D-096D-DC206F807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E394E34-11B3-3BBF-E00B-A6C346EB2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AD10-ED1D-415F-80BA-4D1531F1EF09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ECE3053-FFBC-FF45-125F-FA3F9C1B2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ABB6A70-98F8-EBBE-FD6F-DBDDD66B1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689-7DBF-48B8-8CE7-C308AED04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79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EA3BC91-F1AA-3E9D-700C-1EDDE06D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AD10-ED1D-415F-80BA-4D1531F1EF09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97B3444-5B80-52EA-6964-0F8C98A33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F4F44F-DB43-9B4D-A11E-5079A562A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689-7DBF-48B8-8CE7-C308AED04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233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F07274-9C92-A8FF-F9EB-154DFEC5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901AF1-5545-AB9E-39A5-8CA31ABBF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8A021BA-652A-302C-CC5C-66E40EE11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A19A21-2B14-4331-1A0C-1F81143C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AD10-ED1D-415F-80BA-4D1531F1EF09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125FFD-D29D-4B59-0B39-C7E39D96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A8341C-C1F1-8815-F85C-5919C2529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689-7DBF-48B8-8CE7-C308AED04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25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123FF7-D76F-60B6-DF65-A8D9BE9B4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BE4257D-7DB2-2C5C-A15A-9139F5E728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3B144FF-9C54-6530-5A12-645BF4A9B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F89C31-44DE-3DFC-D15F-86974BC29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AD10-ED1D-415F-80BA-4D1531F1EF09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25867B-C2BB-440B-5990-04583994B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10E38AD-5549-D98A-AF77-80676A233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1C689-7DBF-48B8-8CE7-C308AED04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28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D8336E-02E6-7707-9EDE-2091B002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FF5A8F-8A01-35DC-A598-568F6CF9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1AA4C4-8E1C-86A6-020E-D4087DBAF8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A3AD10-ED1D-415F-80BA-4D1531F1EF09}" type="datetimeFigureOut">
              <a:rPr lang="cs-CZ" smtClean="0"/>
              <a:t>26.03.2026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51A840-C4B9-4AE1-2EAE-45EB6DCAD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FA369-6B46-C21E-FC14-B2DCBAF72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41C689-7DBF-48B8-8CE7-C308AED04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6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0FC9EBA0-63C0-79D2-E593-9B7FE82986B4}"/>
              </a:ext>
            </a:extLst>
          </p:cNvPr>
          <p:cNvSpPr/>
          <p:nvPr/>
        </p:nvSpPr>
        <p:spPr>
          <a:xfrm>
            <a:off x="0" y="1849120"/>
            <a:ext cx="12192000" cy="3603574"/>
          </a:xfrm>
          <a:prstGeom prst="rect">
            <a:avLst/>
          </a:prstGeom>
          <a:gradFill>
            <a:gsLst>
              <a:gs pos="72000">
                <a:srgbClr val="07874B"/>
              </a:gs>
              <a:gs pos="32600">
                <a:srgbClr val="74AC00"/>
              </a:gs>
              <a:gs pos="0">
                <a:srgbClr val="74AC00"/>
              </a:gs>
              <a:gs pos="100000">
                <a:srgbClr val="07874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71A323-2793-A226-265D-C573E5D30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1405306"/>
            <a:ext cx="11887200" cy="4805680"/>
          </a:xfrm>
        </p:spPr>
        <p:txBody>
          <a:bodyPr anchor="ctr">
            <a:normAutofit/>
          </a:bodyPr>
          <a:lstStyle/>
          <a:p>
            <a:r>
              <a:rPr lang="cs-CZ" sz="115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Poprvé na iNaturalistu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D960FE-758E-D155-7E13-3F0317AA2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r="14052"/>
          <a:stretch>
            <a:fillRect/>
          </a:stretch>
        </p:blipFill>
        <p:spPr>
          <a:xfrm>
            <a:off x="3620166" y="-65456"/>
            <a:ext cx="2364074" cy="14935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4428B6-EE19-4038-E736-F2EE7D3F5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95" y="765511"/>
            <a:ext cx="1954315" cy="3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70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AD4C742-4700-0177-9B55-6F931CD55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33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6BBFC3-D655-43A7-B560-BD4AFB08A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22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19E6E1-3CDA-5287-0441-E22B1BD3E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18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B8825-8C3B-09E7-9394-27700C556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0B6077F-3C59-7913-C966-73FC45212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9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34CC2-386F-5ACB-2C87-EFAE03396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5CC53CE-E660-48C4-8D3C-CB6FD73CB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1435CD72-2E4E-B1B3-6713-D0FCCA79F58B}"/>
              </a:ext>
            </a:extLst>
          </p:cNvPr>
          <p:cNvCxnSpPr>
            <a:cxnSpLocks/>
          </p:cNvCxnSpPr>
          <p:nvPr/>
        </p:nvCxnSpPr>
        <p:spPr>
          <a:xfrm flipV="1">
            <a:off x="5770880" y="975360"/>
            <a:ext cx="32512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75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823DF-AB5F-7C31-EF62-402D8BD6D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94708E-A835-271A-C311-AD600DE6D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DCEC260D-D50F-20B5-63A0-AFC6CF0DA462}"/>
              </a:ext>
            </a:extLst>
          </p:cNvPr>
          <p:cNvCxnSpPr>
            <a:cxnSpLocks/>
          </p:cNvCxnSpPr>
          <p:nvPr/>
        </p:nvCxnSpPr>
        <p:spPr>
          <a:xfrm flipV="1">
            <a:off x="6593840" y="975360"/>
            <a:ext cx="32512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421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6FF7D-BA25-DEB1-CBB8-597DA4FF0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A23EC5F-5621-E0C0-A210-F751B354A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EDFDB7F-E65B-CC44-3893-38951C3BB27F}"/>
              </a:ext>
            </a:extLst>
          </p:cNvPr>
          <p:cNvSpPr/>
          <p:nvPr/>
        </p:nvSpPr>
        <p:spPr>
          <a:xfrm>
            <a:off x="9652000" y="751840"/>
            <a:ext cx="96520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706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8DD85E7-0639-A0C5-835C-016E18F9B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86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1D3E2-E4FF-DDA6-E085-A9847943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285730-F717-22A7-41C0-B1A342319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7956E81-B509-D384-8AFE-A8C9F36F19BB}"/>
              </a:ext>
            </a:extLst>
          </p:cNvPr>
          <p:cNvSpPr/>
          <p:nvPr/>
        </p:nvSpPr>
        <p:spPr>
          <a:xfrm>
            <a:off x="10576560" y="741680"/>
            <a:ext cx="79248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696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8B2E49D-B856-7A6D-0766-53889DFB6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EEFE6FE-7E19-DA1F-0782-C3953E7EAECE}"/>
              </a:ext>
            </a:extLst>
          </p:cNvPr>
          <p:cNvSpPr/>
          <p:nvPr/>
        </p:nvSpPr>
        <p:spPr>
          <a:xfrm flipH="1">
            <a:off x="2235200" y="1899920"/>
            <a:ext cx="71120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566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F6FE3-8997-4B3D-5023-415CFB8BC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A) ORIENTACE NA STRÁNKÁCH</a:t>
            </a:r>
          </a:p>
        </p:txBody>
      </p:sp>
    </p:spTree>
    <p:extLst>
      <p:ext uri="{BB962C8B-B14F-4D97-AF65-F5344CB8AC3E}">
        <p14:creationId xmlns:p14="http://schemas.microsoft.com/office/powerpoint/2010/main" val="166103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BF074F-3525-037B-151E-0576701D5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34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36CE7-7687-0FEA-B7F3-8180C9EB5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A2ABED8-945C-BAD2-9603-6D1F0428B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5748CEF-FF26-D4F9-22B6-57CC5BDABFE3}"/>
              </a:ext>
            </a:extLst>
          </p:cNvPr>
          <p:cNvSpPr/>
          <p:nvPr/>
        </p:nvSpPr>
        <p:spPr>
          <a:xfrm>
            <a:off x="2946400" y="1899920"/>
            <a:ext cx="96520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9A25A193-1656-6578-1BA4-D97ECBFF4A8A}"/>
              </a:ext>
            </a:extLst>
          </p:cNvPr>
          <p:cNvCxnSpPr>
            <a:cxnSpLocks/>
          </p:cNvCxnSpPr>
          <p:nvPr/>
        </p:nvCxnSpPr>
        <p:spPr>
          <a:xfrm flipV="1">
            <a:off x="4084320" y="965200"/>
            <a:ext cx="32512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708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3341C2-29A2-34AB-8AF2-51C585890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70D5279-6A84-3BA7-34C8-86FC952D8307}"/>
              </a:ext>
            </a:extLst>
          </p:cNvPr>
          <p:cNvSpPr/>
          <p:nvPr/>
        </p:nvSpPr>
        <p:spPr>
          <a:xfrm flipH="1">
            <a:off x="4358640" y="741680"/>
            <a:ext cx="92456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EE87719-D4AC-2C8F-3C3A-E90A61422852}"/>
              </a:ext>
            </a:extLst>
          </p:cNvPr>
          <p:cNvSpPr/>
          <p:nvPr/>
        </p:nvSpPr>
        <p:spPr>
          <a:xfrm>
            <a:off x="1473200" y="2722880"/>
            <a:ext cx="70104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3755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8B234-1DE9-74F8-B11D-97DD0B87C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48100F-33BC-932F-F5A7-CAF5506AF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057F32B-7DE1-0911-FEC0-49EFAB0E8841}"/>
              </a:ext>
            </a:extLst>
          </p:cNvPr>
          <p:cNvSpPr/>
          <p:nvPr/>
        </p:nvSpPr>
        <p:spPr>
          <a:xfrm flipH="1">
            <a:off x="2550160" y="1899920"/>
            <a:ext cx="130048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484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4390F-3C82-E19B-FD90-85CB40BC6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CB26D1E-7A2B-9911-A2AA-3949826B7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D2B804F-0323-A0AE-B688-817D0FFEE160}"/>
              </a:ext>
            </a:extLst>
          </p:cNvPr>
          <p:cNvSpPr/>
          <p:nvPr/>
        </p:nvSpPr>
        <p:spPr>
          <a:xfrm flipH="1">
            <a:off x="5273040" y="1899920"/>
            <a:ext cx="82296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724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E481F-E0D8-73F4-DBF3-C45487241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775F9B4-4F02-7A32-78C8-BA48DB6E8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63D1F5D-6E4A-DE0D-0ABF-29E91EB8A2D6}"/>
              </a:ext>
            </a:extLst>
          </p:cNvPr>
          <p:cNvSpPr/>
          <p:nvPr/>
        </p:nvSpPr>
        <p:spPr>
          <a:xfrm>
            <a:off x="6096000" y="1899920"/>
            <a:ext cx="64008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733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59D5A-D2B4-91D9-D405-E68F052C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05A5307-8ACA-E11B-28EC-51D5C627E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DE35A3C-C840-214B-C453-D97BDD4282D1}"/>
              </a:ext>
            </a:extLst>
          </p:cNvPr>
          <p:cNvSpPr/>
          <p:nvPr/>
        </p:nvSpPr>
        <p:spPr>
          <a:xfrm flipH="1">
            <a:off x="6736080" y="1899920"/>
            <a:ext cx="78232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333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99424-00FB-8B7D-A74C-2A52A276C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65865A-9303-7B01-79E7-C7B9FBE2F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CABAAFC-4891-43B3-F53D-D73DBAD2FA8B}"/>
              </a:ext>
            </a:extLst>
          </p:cNvPr>
          <p:cNvSpPr/>
          <p:nvPr/>
        </p:nvSpPr>
        <p:spPr>
          <a:xfrm>
            <a:off x="7518400" y="1899920"/>
            <a:ext cx="83312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765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7E08E0B-F3CA-0168-B396-EA918AD1E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CEA4EF9-A21B-008A-A51A-B9D59B656A5C}"/>
              </a:ext>
            </a:extLst>
          </p:cNvPr>
          <p:cNvSpPr/>
          <p:nvPr/>
        </p:nvSpPr>
        <p:spPr>
          <a:xfrm flipH="1">
            <a:off x="8351520" y="1899920"/>
            <a:ext cx="77216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96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B3FBB70-1CDF-0411-15E9-46C28263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F62CDAB-59C1-1889-5275-095D4187EB94}"/>
              </a:ext>
            </a:extLst>
          </p:cNvPr>
          <p:cNvSpPr/>
          <p:nvPr/>
        </p:nvSpPr>
        <p:spPr>
          <a:xfrm>
            <a:off x="9123680" y="1899920"/>
            <a:ext cx="96520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48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3BF1DBA-BDCA-4F04-C8E6-A8F42332E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DFF4365-B1DE-17B8-4D30-C518874A44BA}"/>
              </a:ext>
            </a:extLst>
          </p:cNvPr>
          <p:cNvSpPr/>
          <p:nvPr/>
        </p:nvSpPr>
        <p:spPr>
          <a:xfrm>
            <a:off x="9946640" y="731520"/>
            <a:ext cx="199136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71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72B63-E29B-29FA-4498-5A75739F1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E1629-DDC6-848C-0EE3-7EEC590C5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67" y="2766218"/>
            <a:ext cx="11004665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B) ÚDAJE O POZOROVÁNÍCH</a:t>
            </a:r>
          </a:p>
        </p:txBody>
      </p:sp>
    </p:spTree>
    <p:extLst>
      <p:ext uri="{BB962C8B-B14F-4D97-AF65-F5344CB8AC3E}">
        <p14:creationId xmlns:p14="http://schemas.microsoft.com/office/powerpoint/2010/main" val="2639880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BC7ADA4-50BA-07CB-5EFC-22D5DC6E0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F9A965D-16CC-16DF-6088-50179A238FCE}"/>
              </a:ext>
            </a:extLst>
          </p:cNvPr>
          <p:cNvSpPr/>
          <p:nvPr/>
        </p:nvSpPr>
        <p:spPr>
          <a:xfrm flipH="1">
            <a:off x="1554480" y="1361440"/>
            <a:ext cx="258064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3E94572-E4A6-9DBA-AD6B-4AA1024FBC99}"/>
              </a:ext>
            </a:extLst>
          </p:cNvPr>
          <p:cNvSpPr/>
          <p:nvPr/>
        </p:nvSpPr>
        <p:spPr>
          <a:xfrm flipH="1">
            <a:off x="6898640" y="2032000"/>
            <a:ext cx="15748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18BC4D2-7BDC-C3F9-830B-DE285210CA77}"/>
              </a:ext>
            </a:extLst>
          </p:cNvPr>
          <p:cNvSpPr/>
          <p:nvPr/>
        </p:nvSpPr>
        <p:spPr>
          <a:xfrm flipH="1">
            <a:off x="4135120" y="1361440"/>
            <a:ext cx="119888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0E07C80-6409-B48C-1207-F1F42195A1B7}"/>
              </a:ext>
            </a:extLst>
          </p:cNvPr>
          <p:cNvSpPr/>
          <p:nvPr/>
        </p:nvSpPr>
        <p:spPr>
          <a:xfrm flipH="1">
            <a:off x="9855200" y="2133600"/>
            <a:ext cx="68072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4BFE615-2A18-ED99-9BE0-8E185048272E}"/>
              </a:ext>
            </a:extLst>
          </p:cNvPr>
          <p:cNvSpPr/>
          <p:nvPr/>
        </p:nvSpPr>
        <p:spPr>
          <a:xfrm flipH="1">
            <a:off x="6898640" y="2743200"/>
            <a:ext cx="129032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3128E22-9CE3-A855-099F-2817EA38C58F}"/>
              </a:ext>
            </a:extLst>
          </p:cNvPr>
          <p:cNvSpPr/>
          <p:nvPr/>
        </p:nvSpPr>
        <p:spPr>
          <a:xfrm flipH="1">
            <a:off x="8564880" y="2743200"/>
            <a:ext cx="129032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B502DAD-4F20-DA27-9754-02D074C2A34E}"/>
              </a:ext>
            </a:extLst>
          </p:cNvPr>
          <p:cNvSpPr/>
          <p:nvPr/>
        </p:nvSpPr>
        <p:spPr>
          <a:xfrm flipH="1">
            <a:off x="6898640" y="3175000"/>
            <a:ext cx="3556000" cy="2270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D3E22D99-ED2B-6677-4CDA-89F357F994C3}"/>
              </a:ext>
            </a:extLst>
          </p:cNvPr>
          <p:cNvCxnSpPr>
            <a:cxnSpLocks/>
          </p:cNvCxnSpPr>
          <p:nvPr/>
        </p:nvCxnSpPr>
        <p:spPr>
          <a:xfrm flipH="1" flipV="1">
            <a:off x="10231120" y="5267960"/>
            <a:ext cx="447040" cy="35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bdélník 10">
            <a:extLst>
              <a:ext uri="{FF2B5EF4-FFF2-40B4-BE49-F238E27FC236}">
                <a16:creationId xmlns:a16="http://schemas.microsoft.com/office/drawing/2014/main" id="{ABF0D937-9C78-DD76-D566-E3B0E1BB3461}"/>
              </a:ext>
            </a:extLst>
          </p:cNvPr>
          <p:cNvSpPr/>
          <p:nvPr/>
        </p:nvSpPr>
        <p:spPr>
          <a:xfrm flipH="1">
            <a:off x="6898640" y="5527040"/>
            <a:ext cx="2377440" cy="233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3EC01AB-153E-2A73-1636-D84C61B14236}"/>
              </a:ext>
            </a:extLst>
          </p:cNvPr>
          <p:cNvSpPr txBox="1"/>
          <p:nvPr/>
        </p:nvSpPr>
        <p:spPr>
          <a:xfrm>
            <a:off x="1249680" y="1207551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D448975-755D-4428-2656-178D841654C2}"/>
              </a:ext>
            </a:extLst>
          </p:cNvPr>
          <p:cNvSpPr txBox="1"/>
          <p:nvPr/>
        </p:nvSpPr>
        <p:spPr>
          <a:xfrm>
            <a:off x="5334000" y="1231463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166ED9F-41EB-6FFA-F56E-0C79F7A573F4}"/>
              </a:ext>
            </a:extLst>
          </p:cNvPr>
          <p:cNvSpPr txBox="1"/>
          <p:nvPr/>
        </p:nvSpPr>
        <p:spPr>
          <a:xfrm>
            <a:off x="6573520" y="1878111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A076CCC-2747-D362-3DFA-FE8B9E96FCAB}"/>
              </a:ext>
            </a:extLst>
          </p:cNvPr>
          <p:cNvSpPr txBox="1"/>
          <p:nvPr/>
        </p:nvSpPr>
        <p:spPr>
          <a:xfrm>
            <a:off x="9530080" y="1979711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439D6F7-B839-A763-7D37-F31F0ACE860F}"/>
              </a:ext>
            </a:extLst>
          </p:cNvPr>
          <p:cNvSpPr txBox="1"/>
          <p:nvPr/>
        </p:nvSpPr>
        <p:spPr>
          <a:xfrm>
            <a:off x="6583680" y="2592902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C0543F2-DB90-147E-B760-867AE93F9E4A}"/>
              </a:ext>
            </a:extLst>
          </p:cNvPr>
          <p:cNvSpPr txBox="1"/>
          <p:nvPr/>
        </p:nvSpPr>
        <p:spPr>
          <a:xfrm>
            <a:off x="8249920" y="2611734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160BCB8-F549-E6D3-5AD8-26F1CC62A891}"/>
              </a:ext>
            </a:extLst>
          </p:cNvPr>
          <p:cNvSpPr txBox="1"/>
          <p:nvPr/>
        </p:nvSpPr>
        <p:spPr>
          <a:xfrm>
            <a:off x="6583680" y="3050977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BC260B1-FA87-CF65-116C-E6EFE86C650C}"/>
              </a:ext>
            </a:extLst>
          </p:cNvPr>
          <p:cNvSpPr txBox="1"/>
          <p:nvPr/>
        </p:nvSpPr>
        <p:spPr>
          <a:xfrm>
            <a:off x="6583680" y="5445760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8.</a:t>
            </a:r>
          </a:p>
        </p:txBody>
      </p:sp>
    </p:spTree>
    <p:extLst>
      <p:ext uri="{BB962C8B-B14F-4D97-AF65-F5344CB8AC3E}">
        <p14:creationId xmlns:p14="http://schemas.microsoft.com/office/powerpoint/2010/main" val="1767910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88D7C58-CC47-BD1A-CD04-AE0006854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B1C64DE-6435-396F-7063-DD430253C490}"/>
              </a:ext>
            </a:extLst>
          </p:cNvPr>
          <p:cNvSpPr/>
          <p:nvPr/>
        </p:nvSpPr>
        <p:spPr>
          <a:xfrm flipH="1">
            <a:off x="1960880" y="1056640"/>
            <a:ext cx="4551680" cy="1005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71B9AE3-6CDA-EB70-D46E-63BCE95D5531}"/>
              </a:ext>
            </a:extLst>
          </p:cNvPr>
          <p:cNvSpPr/>
          <p:nvPr/>
        </p:nvSpPr>
        <p:spPr>
          <a:xfrm flipH="1">
            <a:off x="2103120" y="2214880"/>
            <a:ext cx="74168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FC6505A-5117-3056-0830-97083408A57A}"/>
              </a:ext>
            </a:extLst>
          </p:cNvPr>
          <p:cNvSpPr/>
          <p:nvPr/>
        </p:nvSpPr>
        <p:spPr>
          <a:xfrm flipH="1">
            <a:off x="6878320" y="772160"/>
            <a:ext cx="904240" cy="213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B6C7397-CEDE-0C3A-A592-AD5080E0F9B2}"/>
              </a:ext>
            </a:extLst>
          </p:cNvPr>
          <p:cNvSpPr/>
          <p:nvPr/>
        </p:nvSpPr>
        <p:spPr>
          <a:xfrm flipH="1">
            <a:off x="6878320" y="1757680"/>
            <a:ext cx="904240" cy="213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4E8791A-0060-0945-CF2B-BD531DF7CDF3}"/>
              </a:ext>
            </a:extLst>
          </p:cNvPr>
          <p:cNvSpPr/>
          <p:nvPr/>
        </p:nvSpPr>
        <p:spPr>
          <a:xfrm flipH="1">
            <a:off x="6878320" y="3535680"/>
            <a:ext cx="985520" cy="213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F88AA7D-2D3B-F1AB-B357-A9B127C089B6}"/>
              </a:ext>
            </a:extLst>
          </p:cNvPr>
          <p:cNvSpPr txBox="1"/>
          <p:nvPr/>
        </p:nvSpPr>
        <p:spPr>
          <a:xfrm>
            <a:off x="1656080" y="878840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61261DD-C168-11BF-515C-D0EDF6C207AC}"/>
              </a:ext>
            </a:extLst>
          </p:cNvPr>
          <p:cNvSpPr txBox="1"/>
          <p:nvPr/>
        </p:nvSpPr>
        <p:spPr>
          <a:xfrm>
            <a:off x="6477000" y="659963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10.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59B6418-5339-8AB7-614D-A789D951036D}"/>
              </a:ext>
            </a:extLst>
          </p:cNvPr>
          <p:cNvSpPr txBox="1"/>
          <p:nvPr/>
        </p:nvSpPr>
        <p:spPr>
          <a:xfrm>
            <a:off x="6471920" y="1635760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11.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073618B-70CF-F4C8-8C78-E56CC99B9822}"/>
              </a:ext>
            </a:extLst>
          </p:cNvPr>
          <p:cNvSpPr txBox="1"/>
          <p:nvPr/>
        </p:nvSpPr>
        <p:spPr>
          <a:xfrm>
            <a:off x="1737360" y="2098040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12.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4D0EFF91-DD20-18A2-C6A8-6BFC079F5517}"/>
              </a:ext>
            </a:extLst>
          </p:cNvPr>
          <p:cNvSpPr/>
          <p:nvPr/>
        </p:nvSpPr>
        <p:spPr>
          <a:xfrm flipH="1">
            <a:off x="2936240" y="2214880"/>
            <a:ext cx="120904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2B544BF-6567-3AD8-8EDD-153370AB770F}"/>
              </a:ext>
            </a:extLst>
          </p:cNvPr>
          <p:cNvSpPr txBox="1"/>
          <p:nvPr/>
        </p:nvSpPr>
        <p:spPr>
          <a:xfrm>
            <a:off x="4064000" y="2098040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13.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03C90BE-2B6B-7828-DD87-259349681029}"/>
              </a:ext>
            </a:extLst>
          </p:cNvPr>
          <p:cNvSpPr txBox="1"/>
          <p:nvPr/>
        </p:nvSpPr>
        <p:spPr>
          <a:xfrm>
            <a:off x="6482080" y="3429000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14.</a:t>
            </a:r>
          </a:p>
        </p:txBody>
      </p:sp>
    </p:spTree>
    <p:extLst>
      <p:ext uri="{BB962C8B-B14F-4D97-AF65-F5344CB8AC3E}">
        <p14:creationId xmlns:p14="http://schemas.microsoft.com/office/powerpoint/2010/main" val="2273819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79D83B-3FFA-7F8B-5828-ED6C0552E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E6C71E5-6461-5413-3894-F9B4017011EE}"/>
              </a:ext>
            </a:extLst>
          </p:cNvPr>
          <p:cNvSpPr/>
          <p:nvPr/>
        </p:nvSpPr>
        <p:spPr>
          <a:xfrm flipH="1">
            <a:off x="6898640" y="1717040"/>
            <a:ext cx="2509520" cy="20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1F7A19D-FD2E-924E-20ED-2A978F2E0F52}"/>
              </a:ext>
            </a:extLst>
          </p:cNvPr>
          <p:cNvSpPr/>
          <p:nvPr/>
        </p:nvSpPr>
        <p:spPr>
          <a:xfrm flipH="1">
            <a:off x="6898640" y="4798061"/>
            <a:ext cx="2682240" cy="2793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042BBB1-07F3-E712-D59F-38030130191C}"/>
              </a:ext>
            </a:extLst>
          </p:cNvPr>
          <p:cNvSpPr txBox="1"/>
          <p:nvPr/>
        </p:nvSpPr>
        <p:spPr>
          <a:xfrm>
            <a:off x="6451600" y="1612463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15.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9993766-8EA0-D02B-C430-A1B1D47CBEFF}"/>
              </a:ext>
            </a:extLst>
          </p:cNvPr>
          <p:cNvSpPr txBox="1"/>
          <p:nvPr/>
        </p:nvSpPr>
        <p:spPr>
          <a:xfrm>
            <a:off x="6451600" y="4769683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16.</a:t>
            </a:r>
          </a:p>
        </p:txBody>
      </p:sp>
    </p:spTree>
    <p:extLst>
      <p:ext uri="{BB962C8B-B14F-4D97-AF65-F5344CB8AC3E}">
        <p14:creationId xmlns:p14="http://schemas.microsoft.com/office/powerpoint/2010/main" val="2511114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8EFDDD7-40EB-605B-94A6-D62C7ABFC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063F1A0-125B-1760-359E-48C88F17BD92}"/>
              </a:ext>
            </a:extLst>
          </p:cNvPr>
          <p:cNvSpPr/>
          <p:nvPr/>
        </p:nvSpPr>
        <p:spPr>
          <a:xfrm flipH="1">
            <a:off x="1463040" y="711200"/>
            <a:ext cx="2509520" cy="233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107F593-C5D8-7894-4324-5F8A38372A44}"/>
              </a:ext>
            </a:extLst>
          </p:cNvPr>
          <p:cNvSpPr txBox="1"/>
          <p:nvPr/>
        </p:nvSpPr>
        <p:spPr>
          <a:xfrm>
            <a:off x="1016000" y="637103"/>
            <a:ext cx="447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17.</a:t>
            </a:r>
          </a:p>
        </p:txBody>
      </p:sp>
    </p:spTree>
    <p:extLst>
      <p:ext uri="{BB962C8B-B14F-4D97-AF65-F5344CB8AC3E}">
        <p14:creationId xmlns:p14="http://schemas.microsoft.com/office/powerpoint/2010/main" val="244793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A1334-F802-497E-43BE-6276676F3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EB9E941-BCBA-C1A6-1714-71820897A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D459B4A-EC91-BFFC-7FD7-0F18D526E394}"/>
              </a:ext>
            </a:extLst>
          </p:cNvPr>
          <p:cNvSpPr/>
          <p:nvPr/>
        </p:nvSpPr>
        <p:spPr>
          <a:xfrm>
            <a:off x="7762240" y="1168400"/>
            <a:ext cx="2702560" cy="5242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BF4AFFA-3F76-FF24-4A7F-56C805584AA5}"/>
              </a:ext>
            </a:extLst>
          </p:cNvPr>
          <p:cNvSpPr/>
          <p:nvPr/>
        </p:nvSpPr>
        <p:spPr>
          <a:xfrm>
            <a:off x="11115040" y="731520"/>
            <a:ext cx="89408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0DAD8-F1FB-0A06-00D6-CCA5C9D9A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1E54CE7-7705-23EE-1D69-D6D0EB368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9579E72-7982-CB4C-B2AA-FFDDEAE14D51}"/>
              </a:ext>
            </a:extLst>
          </p:cNvPr>
          <p:cNvSpPr/>
          <p:nvPr/>
        </p:nvSpPr>
        <p:spPr>
          <a:xfrm>
            <a:off x="10119360" y="731520"/>
            <a:ext cx="69088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921031B-4C21-29AA-0776-EF02F4399822}"/>
              </a:ext>
            </a:extLst>
          </p:cNvPr>
          <p:cNvSpPr/>
          <p:nvPr/>
        </p:nvSpPr>
        <p:spPr>
          <a:xfrm>
            <a:off x="7762240" y="1422400"/>
            <a:ext cx="2702560" cy="2225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296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962D9-C077-4475-DBAC-1979DC122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09004A4-4AE3-A30A-D304-9E0B4EEF0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5CB6013D-45B6-63C6-ACC0-B5447F1E3AC6}"/>
              </a:ext>
            </a:extLst>
          </p:cNvPr>
          <p:cNvCxnSpPr>
            <a:cxnSpLocks/>
          </p:cNvCxnSpPr>
          <p:nvPr/>
        </p:nvCxnSpPr>
        <p:spPr>
          <a:xfrm flipV="1">
            <a:off x="3322320" y="955040"/>
            <a:ext cx="32512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8C4F4301-C5AB-98AA-BD1F-64AAF8B012DE}"/>
              </a:ext>
            </a:extLst>
          </p:cNvPr>
          <p:cNvSpPr/>
          <p:nvPr/>
        </p:nvSpPr>
        <p:spPr>
          <a:xfrm>
            <a:off x="1544320" y="1899920"/>
            <a:ext cx="690880" cy="355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015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DCE21-1509-1B1A-4852-DF65F4DFE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B973170-73FE-C07A-233B-04EEA6D86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FBF5D0C1-9AD4-979F-20C2-7206C33FC8AC}"/>
              </a:ext>
            </a:extLst>
          </p:cNvPr>
          <p:cNvCxnSpPr>
            <a:cxnSpLocks/>
          </p:cNvCxnSpPr>
          <p:nvPr/>
        </p:nvCxnSpPr>
        <p:spPr>
          <a:xfrm flipV="1">
            <a:off x="3322320" y="955040"/>
            <a:ext cx="32512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bdélník 4">
            <a:extLst>
              <a:ext uri="{FF2B5EF4-FFF2-40B4-BE49-F238E27FC236}">
                <a16:creationId xmlns:a16="http://schemas.microsoft.com/office/drawing/2014/main" id="{6AC29DAA-077E-53D4-2BE0-90CC74782191}"/>
              </a:ext>
            </a:extLst>
          </p:cNvPr>
          <p:cNvSpPr/>
          <p:nvPr/>
        </p:nvSpPr>
        <p:spPr>
          <a:xfrm>
            <a:off x="1473200" y="2722880"/>
            <a:ext cx="70104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598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364FD-24CE-85C4-9643-35E5D07B8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F7E730F-3574-B98E-49E4-7BC11C6E3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71334B37-AC39-93D0-F92C-EF0718FD9BA8}"/>
              </a:ext>
            </a:extLst>
          </p:cNvPr>
          <p:cNvCxnSpPr>
            <a:cxnSpLocks/>
          </p:cNvCxnSpPr>
          <p:nvPr/>
        </p:nvCxnSpPr>
        <p:spPr>
          <a:xfrm flipV="1">
            <a:off x="4084320" y="965200"/>
            <a:ext cx="32512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971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EFF58-1447-F6D7-72CF-90B5DC2AC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10817BF-79C5-EAF1-685B-E3590473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12D3C482-A7FA-4DBF-16DA-22FC7A0ADFA6}"/>
              </a:ext>
            </a:extLst>
          </p:cNvPr>
          <p:cNvCxnSpPr>
            <a:cxnSpLocks/>
          </p:cNvCxnSpPr>
          <p:nvPr/>
        </p:nvCxnSpPr>
        <p:spPr>
          <a:xfrm flipV="1">
            <a:off x="5059680" y="975360"/>
            <a:ext cx="325120" cy="416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5932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3203</TotalTime>
  <Words>911</Words>
  <Application>Microsoft Office PowerPoint</Application>
  <PresentationFormat>Širokoúhlá obrazovka</PresentationFormat>
  <Paragraphs>96</Paragraphs>
  <Slides>34</Slides>
  <Notes>31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Aptos</vt:lpstr>
      <vt:lpstr>Aptos Display</vt:lpstr>
      <vt:lpstr>Arial</vt:lpstr>
      <vt:lpstr>Noto Sans</vt:lpstr>
      <vt:lpstr>Motiv Office</vt:lpstr>
      <vt:lpstr>Poprvé na iNaturalistu</vt:lpstr>
      <vt:lpstr>A) ORIENTACE NA STRÁNKÁCH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B) ÚDAJE O POZOROVÁNÍCH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Tichackova Martina</dc:creator>
  <cp:lastModifiedBy>Tichackova Martina</cp:lastModifiedBy>
  <cp:revision>1</cp:revision>
  <dcterms:created xsi:type="dcterms:W3CDTF">2026-03-26T09:55:34Z</dcterms:created>
  <dcterms:modified xsi:type="dcterms:W3CDTF">2026-03-28T15:23:32Z</dcterms:modified>
</cp:coreProperties>
</file>