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5" r:id="rId2"/>
    <p:sldId id="308" r:id="rId3"/>
    <p:sldId id="289" r:id="rId4"/>
    <p:sldId id="297" r:id="rId5"/>
    <p:sldId id="296" r:id="rId6"/>
    <p:sldId id="295" r:id="rId7"/>
    <p:sldId id="294" r:id="rId8"/>
    <p:sldId id="293" r:id="rId9"/>
    <p:sldId id="292" r:id="rId10"/>
    <p:sldId id="291" r:id="rId11"/>
    <p:sldId id="290" r:id="rId12"/>
    <p:sldId id="300" r:id="rId13"/>
    <p:sldId id="288" r:id="rId14"/>
    <p:sldId id="320" r:id="rId15"/>
    <p:sldId id="318" r:id="rId16"/>
    <p:sldId id="319" r:id="rId17"/>
    <p:sldId id="301" r:id="rId18"/>
    <p:sldId id="299" r:id="rId19"/>
    <p:sldId id="304" r:id="rId20"/>
    <p:sldId id="322" r:id="rId21"/>
    <p:sldId id="302" r:id="rId22"/>
    <p:sldId id="298" r:id="rId23"/>
    <p:sldId id="287" r:id="rId24"/>
    <p:sldId id="317" r:id="rId25"/>
    <p:sldId id="306" r:id="rId26"/>
    <p:sldId id="316" r:id="rId27"/>
    <p:sldId id="321" r:id="rId28"/>
    <p:sldId id="305" r:id="rId29"/>
    <p:sldId id="307" r:id="rId30"/>
    <p:sldId id="315" r:id="rId31"/>
    <p:sldId id="303" r:id="rId32"/>
    <p:sldId id="314" r:id="rId33"/>
    <p:sldId id="313" r:id="rId34"/>
    <p:sldId id="312" r:id="rId35"/>
    <p:sldId id="311" r:id="rId36"/>
    <p:sldId id="310" r:id="rId37"/>
    <p:sldId id="309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326" autoAdjust="0"/>
  </p:normalViewPr>
  <p:slideViewPr>
    <p:cSldViewPr snapToGrid="0" showGuides="1">
      <p:cViewPr varScale="1">
        <p:scale>
          <a:sx n="60" d="100"/>
          <a:sy n="60" d="100"/>
        </p:scale>
        <p:origin x="145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chackova Martina" userId="4d36fecc-ba6c-4a0f-af37-7cd1a9454ddb" providerId="ADAL" clId="{E577911B-AE22-4398-B78E-8122448A6E8B}"/>
    <pc:docChg chg="undo redo custSel addSld delSld modSld sldOrd addSection delSection">
      <pc:chgData name="Tichackova Martina" userId="4d36fecc-ba6c-4a0f-af37-7cd1a9454ddb" providerId="ADAL" clId="{E577911B-AE22-4398-B78E-8122448A6E8B}" dt="2026-04-04T09:59:42.020" v="6228" actId="20577"/>
      <pc:docMkLst>
        <pc:docMk/>
      </pc:docMkLst>
      <pc:sldChg chg="modSp add mod modClrScheme chgLayout">
        <pc:chgData name="Tichackova Martina" userId="4d36fecc-ba6c-4a0f-af37-7cd1a9454ddb" providerId="ADAL" clId="{E577911B-AE22-4398-B78E-8122448A6E8B}" dt="2026-04-04T09:59:42.020" v="6228" actId="20577"/>
        <pc:sldMkLst>
          <pc:docMk/>
          <pc:sldMk cId="3837870716" sldId="285"/>
        </pc:sldMkLst>
        <pc:spChg chg="mod ord">
          <ac:chgData name="Tichackova Martina" userId="4d36fecc-ba6c-4a0f-af37-7cd1a9454ddb" providerId="ADAL" clId="{E577911B-AE22-4398-B78E-8122448A6E8B}" dt="2026-04-04T09:59:42.020" v="6228" actId="20577"/>
          <ac:spMkLst>
            <pc:docMk/>
            <pc:sldMk cId="3837870716" sldId="285"/>
            <ac:spMk id="2" creationId="{A771A323-2793-A226-265D-C573E5D303FE}"/>
          </ac:spMkLst>
        </pc:spChg>
      </pc:sldChg>
      <pc:sldChg chg="addSp modSp add mod modNotesTx">
        <pc:chgData name="Tichackova Martina" userId="4d36fecc-ba6c-4a0f-af37-7cd1a9454ddb" providerId="ADAL" clId="{E577911B-AE22-4398-B78E-8122448A6E8B}" dt="2026-03-29T08:45:09.266" v="4068"/>
        <pc:sldMkLst>
          <pc:docMk/>
          <pc:sldMk cId="2243239871" sldId="287"/>
        </pc:sldMkLst>
        <pc:spChg chg="add mod">
          <ac:chgData name="Tichackova Martina" userId="4d36fecc-ba6c-4a0f-af37-7cd1a9454ddb" providerId="ADAL" clId="{E577911B-AE22-4398-B78E-8122448A6E8B}" dt="2026-03-29T08:45:09.266" v="4068"/>
          <ac:spMkLst>
            <pc:docMk/>
            <pc:sldMk cId="2243239871" sldId="287"/>
            <ac:spMk id="4" creationId="{CB2A905C-D157-883E-CE10-9B5F59CF9BE7}"/>
          </ac:spMkLst>
        </pc:spChg>
        <pc:picChg chg="add mod">
          <ac:chgData name="Tichackova Martina" userId="4d36fecc-ba6c-4a0f-af37-7cd1a9454ddb" providerId="ADAL" clId="{E577911B-AE22-4398-B78E-8122448A6E8B}" dt="2026-03-28T19:04:44.159" v="151"/>
          <ac:picMkLst>
            <pc:docMk/>
            <pc:sldMk cId="2243239871" sldId="287"/>
            <ac:picMk id="3" creationId="{61CF3986-7107-4CA7-64B8-05463D7C3612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12:12:12.015" v="5571" actId="113"/>
        <pc:sldMkLst>
          <pc:docMk/>
          <pc:sldMk cId="2194431134" sldId="288"/>
        </pc:sldMkLst>
        <pc:spChg chg="add mod">
          <ac:chgData name="Tichackova Martina" userId="4d36fecc-ba6c-4a0f-af37-7cd1a9454ddb" providerId="ADAL" clId="{E577911B-AE22-4398-B78E-8122448A6E8B}" dt="2026-03-28T18:48:52.004" v="119"/>
          <ac:spMkLst>
            <pc:docMk/>
            <pc:sldMk cId="2194431134" sldId="288"/>
            <ac:spMk id="4" creationId="{BD7A8FD2-BCB8-66A2-7539-78D26E7FA050}"/>
          </ac:spMkLst>
        </pc:spChg>
        <pc:spChg chg="add mod">
          <ac:chgData name="Tichackova Martina" userId="4d36fecc-ba6c-4a0f-af37-7cd1a9454ddb" providerId="ADAL" clId="{E577911B-AE22-4398-B78E-8122448A6E8B}" dt="2026-03-28T18:49:12.860" v="123" actId="14100"/>
          <ac:spMkLst>
            <pc:docMk/>
            <pc:sldMk cId="2194431134" sldId="288"/>
            <ac:spMk id="5" creationId="{E164CE2E-5D1B-3603-1FB7-602FB86FD7BF}"/>
          </ac:spMkLst>
        </pc:spChg>
        <pc:picChg chg="add mod">
          <ac:chgData name="Tichackova Martina" userId="4d36fecc-ba6c-4a0f-af37-7cd1a9454ddb" providerId="ADAL" clId="{E577911B-AE22-4398-B78E-8122448A6E8B}" dt="2026-03-28T18:37:51.049" v="47"/>
          <ac:picMkLst>
            <pc:docMk/>
            <pc:sldMk cId="2194431134" sldId="288"/>
            <ac:picMk id="3" creationId="{BBF5A652-2C3D-754C-0726-FBB6B3D93221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12:41:14.127" v="6058" actId="20577"/>
        <pc:sldMkLst>
          <pc:docMk/>
          <pc:sldMk cId="2560314115" sldId="289"/>
        </pc:sldMkLst>
        <pc:spChg chg="add mod">
          <ac:chgData name="Tichackova Martina" userId="4d36fecc-ba6c-4a0f-af37-7cd1a9454ddb" providerId="ADAL" clId="{E577911B-AE22-4398-B78E-8122448A6E8B}" dt="2026-03-28T18:40:26.854" v="62"/>
          <ac:spMkLst>
            <pc:docMk/>
            <pc:sldMk cId="2560314115" sldId="289"/>
            <ac:spMk id="5" creationId="{6AD54314-7D1B-E862-2892-531B44E8542D}"/>
          </ac:spMkLst>
        </pc:spChg>
        <pc:picChg chg="add mod">
          <ac:chgData name="Tichackova Martina" userId="4d36fecc-ba6c-4a0f-af37-7cd1a9454ddb" providerId="ADAL" clId="{E577911B-AE22-4398-B78E-8122448A6E8B}" dt="2026-03-28T18:36:45.299" v="22"/>
          <ac:picMkLst>
            <pc:docMk/>
            <pc:sldMk cId="2560314115" sldId="289"/>
            <ac:picMk id="3" creationId="{F66537C7-4BEA-B901-9C6E-2A195DBD9132}"/>
          </ac:picMkLst>
        </pc:picChg>
        <pc:cxnChg chg="add mod">
          <ac:chgData name="Tichackova Martina" userId="4d36fecc-ba6c-4a0f-af37-7cd1a9454ddb" providerId="ADAL" clId="{E577911B-AE22-4398-B78E-8122448A6E8B}" dt="2026-03-28T18:40:04.529" v="60"/>
          <ac:cxnSpMkLst>
            <pc:docMk/>
            <pc:sldMk cId="2560314115" sldId="289"/>
            <ac:cxnSpMk id="4" creationId="{A44DF682-2A95-8AA9-2DC4-F289A5DC2086}"/>
          </ac:cxnSpMkLst>
        </pc:cxnChg>
      </pc:sldChg>
      <pc:sldChg chg="addSp modSp add mod modNotesTx">
        <pc:chgData name="Tichackova Martina" userId="4d36fecc-ba6c-4a0f-af37-7cd1a9454ddb" providerId="ADAL" clId="{E577911B-AE22-4398-B78E-8122448A6E8B}" dt="2026-03-29T12:06:15.669" v="4962" actId="20577"/>
        <pc:sldMkLst>
          <pc:docMk/>
          <pc:sldMk cId="2361734277" sldId="290"/>
        </pc:sldMkLst>
        <pc:spChg chg="add mod">
          <ac:chgData name="Tichackova Martina" userId="4d36fecc-ba6c-4a0f-af37-7cd1a9454ddb" providerId="ADAL" clId="{E577911B-AE22-4398-B78E-8122448A6E8B}" dt="2026-03-28T18:42:01.356" v="75"/>
          <ac:spMkLst>
            <pc:docMk/>
            <pc:sldMk cId="2361734277" sldId="290"/>
            <ac:spMk id="4" creationId="{449A0D7A-14F1-F9DE-43F8-A7946671A420}"/>
          </ac:spMkLst>
        </pc:spChg>
        <pc:picChg chg="add mod">
          <ac:chgData name="Tichackova Martina" userId="4d36fecc-ba6c-4a0f-af37-7cd1a9454ddb" providerId="ADAL" clId="{E577911B-AE22-4398-B78E-8122448A6E8B}" dt="2026-03-28T18:37:29.233" v="38"/>
          <ac:picMkLst>
            <pc:docMk/>
            <pc:sldMk cId="2361734277" sldId="290"/>
            <ac:picMk id="3" creationId="{7023F58A-E613-458A-4CCD-1247F45F2BCD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12:47:03.764" v="6071" actId="20577"/>
        <pc:sldMkLst>
          <pc:docMk/>
          <pc:sldMk cId="2549878968" sldId="291"/>
        </pc:sldMkLst>
        <pc:spChg chg="add mod">
          <ac:chgData name="Tichackova Martina" userId="4d36fecc-ba6c-4a0f-af37-7cd1a9454ddb" providerId="ADAL" clId="{E577911B-AE22-4398-B78E-8122448A6E8B}" dt="2026-03-28T18:46:44.326" v="118" actId="14100"/>
          <ac:spMkLst>
            <pc:docMk/>
            <pc:sldMk cId="2549878968" sldId="291"/>
            <ac:spMk id="4" creationId="{3D29C7CF-7D9C-696A-0250-E09A34FA9BC8}"/>
          </ac:spMkLst>
        </pc:spChg>
        <pc:picChg chg="add mod">
          <ac:chgData name="Tichackova Martina" userId="4d36fecc-ba6c-4a0f-af37-7cd1a9454ddb" providerId="ADAL" clId="{E577911B-AE22-4398-B78E-8122448A6E8B}" dt="2026-03-28T18:37:23.484" v="36"/>
          <ac:picMkLst>
            <pc:docMk/>
            <pc:sldMk cId="2549878968" sldId="291"/>
            <ac:picMk id="3" creationId="{90B1D39F-6F8E-BF77-9175-3E2708DB698D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12:03:43.172" v="4638" actId="113"/>
        <pc:sldMkLst>
          <pc:docMk/>
          <pc:sldMk cId="3265230847" sldId="292"/>
        </pc:sldMkLst>
        <pc:spChg chg="add mod">
          <ac:chgData name="Tichackova Martina" userId="4d36fecc-ba6c-4a0f-af37-7cd1a9454ddb" providerId="ADAL" clId="{E577911B-AE22-4398-B78E-8122448A6E8B}" dt="2026-03-28T18:46:21.233" v="114" actId="14100"/>
          <ac:spMkLst>
            <pc:docMk/>
            <pc:sldMk cId="3265230847" sldId="292"/>
            <ac:spMk id="4" creationId="{2F19F5D6-F6B1-155D-EC86-97AE5CB3EC98}"/>
          </ac:spMkLst>
        </pc:spChg>
        <pc:picChg chg="add mod">
          <ac:chgData name="Tichackova Martina" userId="4d36fecc-ba6c-4a0f-af37-7cd1a9454ddb" providerId="ADAL" clId="{E577911B-AE22-4398-B78E-8122448A6E8B}" dt="2026-03-28T18:37:19.349" v="34"/>
          <ac:picMkLst>
            <pc:docMk/>
            <pc:sldMk cId="3265230847" sldId="292"/>
            <ac:picMk id="3" creationId="{09780ECC-1FFA-DA6F-70E7-18E27165BC16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12:45:20.590" v="6067" actId="20577"/>
        <pc:sldMkLst>
          <pc:docMk/>
          <pc:sldMk cId="2003802445" sldId="293"/>
        </pc:sldMkLst>
        <pc:spChg chg="add mod">
          <ac:chgData name="Tichackova Martina" userId="4d36fecc-ba6c-4a0f-af37-7cd1a9454ddb" providerId="ADAL" clId="{E577911B-AE22-4398-B78E-8122448A6E8B}" dt="2026-03-28T18:43:56.308" v="88" actId="14100"/>
          <ac:spMkLst>
            <pc:docMk/>
            <pc:sldMk cId="2003802445" sldId="293"/>
            <ac:spMk id="4" creationId="{D3C798D2-6EC9-4AF8-4E79-A6B628007B53}"/>
          </ac:spMkLst>
        </pc:spChg>
        <pc:spChg chg="add mod">
          <ac:chgData name="Tichackova Martina" userId="4d36fecc-ba6c-4a0f-af37-7cd1a9454ddb" providerId="ADAL" clId="{E577911B-AE22-4398-B78E-8122448A6E8B}" dt="2026-03-28T18:45:48.196" v="109" actId="1076"/>
          <ac:spMkLst>
            <pc:docMk/>
            <pc:sldMk cId="2003802445" sldId="293"/>
            <ac:spMk id="5" creationId="{FEC880B9-6476-62D4-C1F3-9DD42D0AEC72}"/>
          </ac:spMkLst>
        </pc:spChg>
        <pc:spChg chg="add mod">
          <ac:chgData name="Tichackova Martina" userId="4d36fecc-ba6c-4a0f-af37-7cd1a9454ddb" providerId="ADAL" clId="{E577911B-AE22-4398-B78E-8122448A6E8B}" dt="2026-03-28T18:44:52.267" v="98" actId="14100"/>
          <ac:spMkLst>
            <pc:docMk/>
            <pc:sldMk cId="2003802445" sldId="293"/>
            <ac:spMk id="6" creationId="{D2F347B5-3772-E2C7-5D98-30C02C4B3678}"/>
          </ac:spMkLst>
        </pc:spChg>
        <pc:spChg chg="add mod">
          <ac:chgData name="Tichackova Martina" userId="4d36fecc-ba6c-4a0f-af37-7cd1a9454ddb" providerId="ADAL" clId="{E577911B-AE22-4398-B78E-8122448A6E8B}" dt="2026-03-28T18:46:02.041" v="111" actId="14100"/>
          <ac:spMkLst>
            <pc:docMk/>
            <pc:sldMk cId="2003802445" sldId="293"/>
            <ac:spMk id="7" creationId="{5E75C7F9-0D21-D306-271F-1C9FC3A11BC3}"/>
          </ac:spMkLst>
        </pc:spChg>
        <pc:picChg chg="add mod">
          <ac:chgData name="Tichackova Martina" userId="4d36fecc-ba6c-4a0f-af37-7cd1a9454ddb" providerId="ADAL" clId="{E577911B-AE22-4398-B78E-8122448A6E8B}" dt="2026-03-28T18:45:28.857" v="105" actId="1076"/>
          <ac:picMkLst>
            <pc:docMk/>
            <pc:sldMk cId="2003802445" sldId="293"/>
            <ac:picMk id="3" creationId="{6B7CFDF2-E805-DE6E-F815-A37F0E67E737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13:17:18.384" v="6079" actId="20577"/>
        <pc:sldMkLst>
          <pc:docMk/>
          <pc:sldMk cId="2090905135" sldId="294"/>
        </pc:sldMkLst>
        <pc:spChg chg="add mod">
          <ac:chgData name="Tichackova Martina" userId="4d36fecc-ba6c-4a0f-af37-7cd1a9454ddb" providerId="ADAL" clId="{E577911B-AE22-4398-B78E-8122448A6E8B}" dt="2026-03-28T18:42:31.913" v="81" actId="14100"/>
          <ac:spMkLst>
            <pc:docMk/>
            <pc:sldMk cId="2090905135" sldId="294"/>
            <ac:spMk id="4" creationId="{D6127E32-1026-A55E-7F8A-531B6C4AF3E9}"/>
          </ac:spMkLst>
        </pc:spChg>
        <pc:picChg chg="add mod">
          <ac:chgData name="Tichackova Martina" userId="4d36fecc-ba6c-4a0f-af37-7cd1a9454ddb" providerId="ADAL" clId="{E577911B-AE22-4398-B78E-8122448A6E8B}" dt="2026-03-28T18:42:16.698" v="78" actId="1076"/>
          <ac:picMkLst>
            <pc:docMk/>
            <pc:sldMk cId="2090905135" sldId="294"/>
            <ac:picMk id="3" creationId="{D44E5283-361C-2D87-BC5F-4F9AE77D68F4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06:10:32.854" v="688" actId="113"/>
        <pc:sldMkLst>
          <pc:docMk/>
          <pc:sldMk cId="3357585258" sldId="295"/>
        </pc:sldMkLst>
        <pc:spChg chg="add mod">
          <ac:chgData name="Tichackova Martina" userId="4d36fecc-ba6c-4a0f-af37-7cd1a9454ddb" providerId="ADAL" clId="{E577911B-AE22-4398-B78E-8122448A6E8B}" dt="2026-03-28T18:41:55.838" v="74"/>
          <ac:spMkLst>
            <pc:docMk/>
            <pc:sldMk cId="3357585258" sldId="295"/>
            <ac:spMk id="4" creationId="{9A7375FB-DD46-E9AA-572E-690C8D156A26}"/>
          </ac:spMkLst>
        </pc:spChg>
        <pc:picChg chg="add mod">
          <ac:chgData name="Tichackova Martina" userId="4d36fecc-ba6c-4a0f-af37-7cd1a9454ddb" providerId="ADAL" clId="{E577911B-AE22-4398-B78E-8122448A6E8B}" dt="2026-03-28T18:37:05.432" v="28"/>
          <ac:picMkLst>
            <pc:docMk/>
            <pc:sldMk cId="3357585258" sldId="295"/>
            <ac:picMk id="3" creationId="{4A6B4D6F-D8B6-F5CF-5E1E-875E5168BBA7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13:15:22.318" v="6075" actId="20577"/>
        <pc:sldMkLst>
          <pc:docMk/>
          <pc:sldMk cId="181240561" sldId="296"/>
        </pc:sldMkLst>
        <pc:spChg chg="add mod">
          <ac:chgData name="Tichackova Martina" userId="4d36fecc-ba6c-4a0f-af37-7cd1a9454ddb" providerId="ADAL" clId="{E577911B-AE22-4398-B78E-8122448A6E8B}" dt="2026-03-28T18:41:49.286" v="73" actId="14100"/>
          <ac:spMkLst>
            <pc:docMk/>
            <pc:sldMk cId="181240561" sldId="296"/>
            <ac:spMk id="4" creationId="{5979499E-75ED-2A84-16DF-B37F6302C994}"/>
          </ac:spMkLst>
        </pc:spChg>
        <pc:picChg chg="add mod">
          <ac:chgData name="Tichackova Martina" userId="4d36fecc-ba6c-4a0f-af37-7cd1a9454ddb" providerId="ADAL" clId="{E577911B-AE22-4398-B78E-8122448A6E8B}" dt="2026-03-28T18:41:37.043" v="71" actId="1076"/>
          <ac:picMkLst>
            <pc:docMk/>
            <pc:sldMk cId="181240561" sldId="296"/>
            <ac:picMk id="3" creationId="{DF06BE64-94A4-6C00-66F6-90892D8F68A9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06:06:21.348" v="550" actId="113"/>
        <pc:sldMkLst>
          <pc:docMk/>
          <pc:sldMk cId="2991546218" sldId="297"/>
        </pc:sldMkLst>
        <pc:spChg chg="add mod">
          <ac:chgData name="Tichackova Martina" userId="4d36fecc-ba6c-4a0f-af37-7cd1a9454ddb" providerId="ADAL" clId="{E577911B-AE22-4398-B78E-8122448A6E8B}" dt="2026-03-28T18:40:35.583" v="64"/>
          <ac:spMkLst>
            <pc:docMk/>
            <pc:sldMk cId="2991546218" sldId="297"/>
            <ac:spMk id="5" creationId="{334D27B5-DA8C-1F40-6E15-866C73229EAF}"/>
          </ac:spMkLst>
        </pc:spChg>
        <pc:spChg chg="add mod">
          <ac:chgData name="Tichackova Martina" userId="4d36fecc-ba6c-4a0f-af37-7cd1a9454ddb" providerId="ADAL" clId="{E577911B-AE22-4398-B78E-8122448A6E8B}" dt="2026-03-28T18:40:58.255" v="68" actId="14100"/>
          <ac:spMkLst>
            <pc:docMk/>
            <pc:sldMk cId="2991546218" sldId="297"/>
            <ac:spMk id="6" creationId="{E2660A93-7DE7-FF4C-2D1A-90C01F188A88}"/>
          </ac:spMkLst>
        </pc:spChg>
        <pc:picChg chg="add mod">
          <ac:chgData name="Tichackova Martina" userId="4d36fecc-ba6c-4a0f-af37-7cd1a9454ddb" providerId="ADAL" clId="{E577911B-AE22-4398-B78E-8122448A6E8B}" dt="2026-03-28T18:36:52.679" v="24"/>
          <ac:picMkLst>
            <pc:docMk/>
            <pc:sldMk cId="2991546218" sldId="297"/>
            <ac:picMk id="3" creationId="{579224B6-B3F4-7684-FC98-C5ACFF564B14}"/>
          </ac:picMkLst>
        </pc:picChg>
        <pc:cxnChg chg="add mod">
          <ac:chgData name="Tichackova Martina" userId="4d36fecc-ba6c-4a0f-af37-7cd1a9454ddb" providerId="ADAL" clId="{E577911B-AE22-4398-B78E-8122448A6E8B}" dt="2026-03-28T18:40:08.960" v="61"/>
          <ac:cxnSpMkLst>
            <pc:docMk/>
            <pc:sldMk cId="2991546218" sldId="297"/>
            <ac:cxnSpMk id="4" creationId="{D4914F44-35BB-9676-1E6D-26F16CB005C1}"/>
          </ac:cxnSpMkLst>
        </pc:cxnChg>
      </pc:sldChg>
      <pc:sldChg chg="addSp modSp add mod modNotesTx">
        <pc:chgData name="Tichackova Martina" userId="4d36fecc-ba6c-4a0f-af37-7cd1a9454ddb" providerId="ADAL" clId="{E577911B-AE22-4398-B78E-8122448A6E8B}" dt="2026-03-29T14:54:26.862" v="6203" actId="20577"/>
        <pc:sldMkLst>
          <pc:docMk/>
          <pc:sldMk cId="3593333649" sldId="298"/>
        </pc:sldMkLst>
        <pc:spChg chg="add mod">
          <ac:chgData name="Tichackova Martina" userId="4d36fecc-ba6c-4a0f-af37-7cd1a9454ddb" providerId="ADAL" clId="{E577911B-AE22-4398-B78E-8122448A6E8B}" dt="2026-03-29T07:19:45.726" v="2115" actId="14100"/>
          <ac:spMkLst>
            <pc:docMk/>
            <pc:sldMk cId="3593333649" sldId="298"/>
            <ac:spMk id="2" creationId="{3A81BF14-9DCB-961A-DF8E-5CE39C150A8B}"/>
          </ac:spMkLst>
        </pc:spChg>
        <pc:picChg chg="add mod">
          <ac:chgData name="Tichackova Martina" userId="4d36fecc-ba6c-4a0f-af37-7cd1a9454ddb" providerId="ADAL" clId="{E577911B-AE22-4398-B78E-8122448A6E8B}" dt="2026-03-28T18:38:26.992" v="59"/>
          <ac:picMkLst>
            <pc:docMk/>
            <pc:sldMk cId="3593333649" sldId="298"/>
            <ac:picMk id="3" creationId="{51EA0EC5-22FF-0145-CF83-46FB99B3F5A1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12:23:49.273" v="6056" actId="20577"/>
        <pc:sldMkLst>
          <pc:docMk/>
          <pc:sldMk cId="2158322321" sldId="299"/>
        </pc:sldMkLst>
        <pc:spChg chg="add mod">
          <ac:chgData name="Tichackova Martina" userId="4d36fecc-ba6c-4a0f-af37-7cd1a9454ddb" providerId="ADAL" clId="{E577911B-AE22-4398-B78E-8122448A6E8B}" dt="2026-03-29T12:17:36.445" v="5854" actId="14100"/>
          <ac:spMkLst>
            <pc:docMk/>
            <pc:sldMk cId="2158322321" sldId="299"/>
            <ac:spMk id="2" creationId="{E00864A3-1417-F705-9480-2DD722733211}"/>
          </ac:spMkLst>
        </pc:spChg>
        <pc:spChg chg="add mod">
          <ac:chgData name="Tichackova Martina" userId="4d36fecc-ba6c-4a0f-af37-7cd1a9454ddb" providerId="ADAL" clId="{E577911B-AE22-4398-B78E-8122448A6E8B}" dt="2026-03-29T12:17:52.679" v="5858" actId="14100"/>
          <ac:spMkLst>
            <pc:docMk/>
            <pc:sldMk cId="2158322321" sldId="299"/>
            <ac:spMk id="4" creationId="{44024F47-B310-6DFC-74AE-2B6A5897F324}"/>
          </ac:spMkLst>
        </pc:spChg>
        <pc:spChg chg="add mod">
          <ac:chgData name="Tichackova Martina" userId="4d36fecc-ba6c-4a0f-af37-7cd1a9454ddb" providerId="ADAL" clId="{E577911B-AE22-4398-B78E-8122448A6E8B}" dt="2026-03-29T12:18:09.478" v="5861" actId="14100"/>
          <ac:spMkLst>
            <pc:docMk/>
            <pc:sldMk cId="2158322321" sldId="299"/>
            <ac:spMk id="5" creationId="{C55FBD2D-8D77-A3B8-5F34-9F21AD103D42}"/>
          </ac:spMkLst>
        </pc:spChg>
        <pc:picChg chg="add mod">
          <ac:chgData name="Tichackova Martina" userId="4d36fecc-ba6c-4a0f-af37-7cd1a9454ddb" providerId="ADAL" clId="{E577911B-AE22-4398-B78E-8122448A6E8B}" dt="2026-03-28T18:37:57.169" v="49"/>
          <ac:picMkLst>
            <pc:docMk/>
            <pc:sldMk cId="2158322321" sldId="299"/>
            <ac:picMk id="3" creationId="{FF6D3089-94CD-781B-26A5-8504CACAFDFB}"/>
          </ac:picMkLst>
        </pc:picChg>
      </pc:sldChg>
      <pc:sldChg chg="addSp modSp add mod ord modNotesTx">
        <pc:chgData name="Tichackova Martina" userId="4d36fecc-ba6c-4a0f-af37-7cd1a9454ddb" providerId="ADAL" clId="{E577911B-AE22-4398-B78E-8122448A6E8B}" dt="2026-03-29T12:07:24.620" v="5086" actId="20577"/>
        <pc:sldMkLst>
          <pc:docMk/>
          <pc:sldMk cId="3279010373" sldId="300"/>
        </pc:sldMkLst>
        <pc:spChg chg="add mod">
          <ac:chgData name="Tichackova Martina" userId="4d36fecc-ba6c-4a0f-af37-7cd1a9454ddb" providerId="ADAL" clId="{E577911B-AE22-4398-B78E-8122448A6E8B}" dt="2026-03-28T18:42:44.614" v="82"/>
          <ac:spMkLst>
            <pc:docMk/>
            <pc:sldMk cId="3279010373" sldId="300"/>
            <ac:spMk id="4" creationId="{28BCE980-0EAA-D343-46E9-4DE9E1DDD5A4}"/>
          </ac:spMkLst>
        </pc:spChg>
        <pc:picChg chg="add mod">
          <ac:chgData name="Tichackova Martina" userId="4d36fecc-ba6c-4a0f-af37-7cd1a9454ddb" providerId="ADAL" clId="{E577911B-AE22-4398-B78E-8122448A6E8B}" dt="2026-03-28T18:37:43.017" v="43"/>
          <ac:picMkLst>
            <pc:docMk/>
            <pc:sldMk cId="3279010373" sldId="300"/>
            <ac:picMk id="3" creationId="{A6C579A5-D977-77F3-B935-E19BE917605C}"/>
          </ac:picMkLst>
        </pc:picChg>
      </pc:sldChg>
      <pc:sldChg chg="addSp modSp new mod ord modNotesTx">
        <pc:chgData name="Tichackova Martina" userId="4d36fecc-ba6c-4a0f-af37-7cd1a9454ddb" providerId="ADAL" clId="{E577911B-AE22-4398-B78E-8122448A6E8B}" dt="2026-03-29T12:17:19.941" v="5851"/>
        <pc:sldMkLst>
          <pc:docMk/>
          <pc:sldMk cId="4246571480" sldId="301"/>
        </pc:sldMkLst>
        <pc:spChg chg="add mod">
          <ac:chgData name="Tichackova Martina" userId="4d36fecc-ba6c-4a0f-af37-7cd1a9454ddb" providerId="ADAL" clId="{E577911B-AE22-4398-B78E-8122448A6E8B}" dt="2026-03-29T12:17:19.941" v="5851"/>
          <ac:spMkLst>
            <pc:docMk/>
            <pc:sldMk cId="4246571480" sldId="301"/>
            <ac:spMk id="4" creationId="{7669DB13-0C1C-F507-BF30-CAB54D30CAFE}"/>
          </ac:spMkLst>
        </pc:spChg>
        <pc:picChg chg="add mod">
          <ac:chgData name="Tichackova Martina" userId="4d36fecc-ba6c-4a0f-af37-7cd1a9454ddb" providerId="ADAL" clId="{E577911B-AE22-4398-B78E-8122448A6E8B}" dt="2026-03-28T18:38:15.365" v="53"/>
          <ac:picMkLst>
            <pc:docMk/>
            <pc:sldMk cId="4246571480" sldId="301"/>
            <ac:picMk id="3" creationId="{23F24E96-86D9-3571-264C-3C31FD243FE0}"/>
          </ac:picMkLst>
        </pc:picChg>
        <pc:cxnChg chg="add mod">
          <ac:chgData name="Tichackova Martina" userId="4d36fecc-ba6c-4a0f-af37-7cd1a9454ddb" providerId="ADAL" clId="{E577911B-AE22-4398-B78E-8122448A6E8B}" dt="2026-03-29T12:17:00.549" v="5850"/>
          <ac:cxnSpMkLst>
            <pc:docMk/>
            <pc:sldMk cId="4246571480" sldId="301"/>
            <ac:cxnSpMk id="2" creationId="{28F27B59-4ABC-0EE3-52A8-5ED861001352}"/>
          </ac:cxnSpMkLst>
        </pc:cxnChg>
      </pc:sldChg>
      <pc:sldChg chg="addSp modSp new mod modNotesTx">
        <pc:chgData name="Tichackova Martina" userId="4d36fecc-ba6c-4a0f-af37-7cd1a9454ddb" providerId="ADAL" clId="{E577911B-AE22-4398-B78E-8122448A6E8B}" dt="2026-03-29T14:52:20.263" v="6190" actId="20577"/>
        <pc:sldMkLst>
          <pc:docMk/>
          <pc:sldMk cId="3925909120" sldId="302"/>
        </pc:sldMkLst>
        <pc:picChg chg="add mod">
          <ac:chgData name="Tichackova Martina" userId="4d36fecc-ba6c-4a0f-af37-7cd1a9454ddb" providerId="ADAL" clId="{E577911B-AE22-4398-B78E-8122448A6E8B}" dt="2026-03-28T18:38:23.585" v="57"/>
          <ac:picMkLst>
            <pc:docMk/>
            <pc:sldMk cId="3925909120" sldId="302"/>
            <ac:picMk id="3" creationId="{031712D7-EA21-C40A-1C1A-C48E9EF6F723}"/>
          </ac:picMkLst>
        </pc:picChg>
      </pc:sldChg>
      <pc:sldChg chg="addSp modSp add mod ord">
        <pc:chgData name="Tichackova Martina" userId="4d36fecc-ba6c-4a0f-af37-7cd1a9454ddb" providerId="ADAL" clId="{E577911B-AE22-4398-B78E-8122448A6E8B}" dt="2026-03-28T19:11:23.464" v="256"/>
        <pc:sldMkLst>
          <pc:docMk/>
          <pc:sldMk cId="2919416730" sldId="303"/>
        </pc:sldMkLst>
        <pc:spChg chg="add mod">
          <ac:chgData name="Tichackova Martina" userId="4d36fecc-ba6c-4a0f-af37-7cd1a9454ddb" providerId="ADAL" clId="{E577911B-AE22-4398-B78E-8122448A6E8B}" dt="2026-03-28T19:10:21.509" v="249" actId="20577"/>
          <ac:spMkLst>
            <pc:docMk/>
            <pc:sldMk cId="2919416730" sldId="303"/>
            <ac:spMk id="2" creationId="{098BA3D8-80D3-FFA9-ADBE-CE320AEE2CEC}"/>
          </ac:spMkLst>
        </pc:spChg>
      </pc:sldChg>
      <pc:sldChg chg="addSp modSp add mod ord">
        <pc:chgData name="Tichackova Martina" userId="4d36fecc-ba6c-4a0f-af37-7cd1a9454ddb" providerId="ADAL" clId="{E577911B-AE22-4398-B78E-8122448A6E8B}" dt="2026-03-28T19:11:00.337" v="251"/>
        <pc:sldMkLst>
          <pc:docMk/>
          <pc:sldMk cId="4022356110" sldId="304"/>
        </pc:sldMkLst>
        <pc:spChg chg="add mod">
          <ac:chgData name="Tichackova Martina" userId="4d36fecc-ba6c-4a0f-af37-7cd1a9454ddb" providerId="ADAL" clId="{E577911B-AE22-4398-B78E-8122448A6E8B}" dt="2026-03-28T19:10:00.555" v="225" actId="20577"/>
          <ac:spMkLst>
            <pc:docMk/>
            <pc:sldMk cId="4022356110" sldId="304"/>
            <ac:spMk id="2" creationId="{E5639C2F-CD40-7A1B-27BC-F424BC38B982}"/>
          </ac:spMkLst>
        </pc:spChg>
      </pc:sldChg>
      <pc:sldChg chg="addSp modSp add mod modNotesTx">
        <pc:chgData name="Tichackova Martina" userId="4d36fecc-ba6c-4a0f-af37-7cd1a9454ddb" providerId="ADAL" clId="{E577911B-AE22-4398-B78E-8122448A6E8B}" dt="2026-03-29T08:45:04.791" v="4067" actId="14100"/>
        <pc:sldMkLst>
          <pc:docMk/>
          <pc:sldMk cId="3758313584" sldId="305"/>
        </pc:sldMkLst>
        <pc:spChg chg="add mod">
          <ac:chgData name="Tichackova Martina" userId="4d36fecc-ba6c-4a0f-af37-7cd1a9454ddb" providerId="ADAL" clId="{E577911B-AE22-4398-B78E-8122448A6E8B}" dt="2026-03-29T08:45:04.791" v="4067" actId="14100"/>
          <ac:spMkLst>
            <pc:docMk/>
            <pc:sldMk cId="3758313584" sldId="305"/>
            <ac:spMk id="2" creationId="{802F4DB9-9F64-05CF-6616-4BC31C604AE8}"/>
          </ac:spMkLst>
        </pc:spChg>
        <pc:picChg chg="add mod">
          <ac:chgData name="Tichackova Martina" userId="4d36fecc-ba6c-4a0f-af37-7cd1a9454ddb" providerId="ADAL" clId="{E577911B-AE22-4398-B78E-8122448A6E8B}" dt="2026-03-28T19:05:53.594" v="162"/>
          <ac:picMkLst>
            <pc:docMk/>
            <pc:sldMk cId="3758313584" sldId="305"/>
            <ac:picMk id="3" creationId="{3E73B77F-3118-1BD1-DC0C-EC29C8B42DE1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11:59:27.527" v="4415" actId="20577"/>
        <pc:sldMkLst>
          <pc:docMk/>
          <pc:sldMk cId="4107637283" sldId="306"/>
        </pc:sldMkLst>
        <pc:spChg chg="add mod">
          <ac:chgData name="Tichackova Martina" userId="4d36fecc-ba6c-4a0f-af37-7cd1a9454ddb" providerId="ADAL" clId="{E577911B-AE22-4398-B78E-8122448A6E8B}" dt="2026-03-29T08:42:55.933" v="4045" actId="14100"/>
          <ac:spMkLst>
            <pc:docMk/>
            <pc:sldMk cId="4107637283" sldId="306"/>
            <ac:spMk id="2" creationId="{67FE0A66-18A6-AB61-CADF-DAC66115F0ED}"/>
          </ac:spMkLst>
        </pc:spChg>
        <pc:spChg chg="add mod">
          <ac:chgData name="Tichackova Martina" userId="4d36fecc-ba6c-4a0f-af37-7cd1a9454ddb" providerId="ADAL" clId="{E577911B-AE22-4398-B78E-8122448A6E8B}" dt="2026-03-29T08:43:08.284" v="4048" actId="14100"/>
          <ac:spMkLst>
            <pc:docMk/>
            <pc:sldMk cId="4107637283" sldId="306"/>
            <ac:spMk id="4" creationId="{6F73EAD9-448E-2C47-8D73-D88B67D1AD2E}"/>
          </ac:spMkLst>
        </pc:spChg>
        <pc:picChg chg="add mod">
          <ac:chgData name="Tichackova Martina" userId="4d36fecc-ba6c-4a0f-af37-7cd1a9454ddb" providerId="ADAL" clId="{E577911B-AE22-4398-B78E-8122448A6E8B}" dt="2026-03-28T19:05:19.385" v="155"/>
          <ac:picMkLst>
            <pc:docMk/>
            <pc:sldMk cId="4107637283" sldId="306"/>
            <ac:picMk id="3" creationId="{84AA6794-15D2-6910-9570-2208827E1216}"/>
          </ac:picMkLst>
        </pc:picChg>
      </pc:sldChg>
      <pc:sldChg chg="addSp delSp modSp add mod modNotesTx">
        <pc:chgData name="Tichackova Martina" userId="4d36fecc-ba6c-4a0f-af37-7cd1a9454ddb" providerId="ADAL" clId="{E577911B-AE22-4398-B78E-8122448A6E8B}" dt="2026-03-29T08:44:40.831" v="4064" actId="14100"/>
        <pc:sldMkLst>
          <pc:docMk/>
          <pc:sldMk cId="1240257529" sldId="307"/>
        </pc:sldMkLst>
        <pc:spChg chg="add mod">
          <ac:chgData name="Tichackova Martina" userId="4d36fecc-ba6c-4a0f-af37-7cd1a9454ddb" providerId="ADAL" clId="{E577911B-AE22-4398-B78E-8122448A6E8B}" dt="2026-03-29T08:44:40.831" v="4064" actId="14100"/>
          <ac:spMkLst>
            <pc:docMk/>
            <pc:sldMk cId="1240257529" sldId="307"/>
            <ac:spMk id="4" creationId="{281F2B1C-557C-60E3-5D6A-A06AC2A6D679}"/>
          </ac:spMkLst>
        </pc:spChg>
        <pc:picChg chg="add mod">
          <ac:chgData name="Tichackova Martina" userId="4d36fecc-ba6c-4a0f-af37-7cd1a9454ddb" providerId="ADAL" clId="{E577911B-AE22-4398-B78E-8122448A6E8B}" dt="2026-03-28T19:06:00.185" v="164"/>
          <ac:picMkLst>
            <pc:docMk/>
            <pc:sldMk cId="1240257529" sldId="307"/>
            <ac:picMk id="3" creationId="{453B83E0-A3B7-7F89-1DA5-CAB38B122FCC}"/>
          </ac:picMkLst>
        </pc:picChg>
      </pc:sldChg>
      <pc:sldChg chg="addSp modSp add mod ord">
        <pc:chgData name="Tichackova Martina" userId="4d36fecc-ba6c-4a0f-af37-7cd1a9454ddb" providerId="ADAL" clId="{E577911B-AE22-4398-B78E-8122448A6E8B}" dt="2026-03-28T19:09:38.098" v="201" actId="20577"/>
        <pc:sldMkLst>
          <pc:docMk/>
          <pc:sldMk cId="2236578736" sldId="308"/>
        </pc:sldMkLst>
        <pc:spChg chg="add mod">
          <ac:chgData name="Tichackova Martina" userId="4d36fecc-ba6c-4a0f-af37-7cd1a9454ddb" providerId="ADAL" clId="{E577911B-AE22-4398-B78E-8122448A6E8B}" dt="2026-03-28T19:09:38.098" v="201" actId="20577"/>
          <ac:spMkLst>
            <pc:docMk/>
            <pc:sldMk cId="2236578736" sldId="308"/>
            <ac:spMk id="2" creationId="{C3C3BB09-04E2-FEA4-7EDD-7045BCC2D835}"/>
          </ac:spMkLst>
        </pc:spChg>
      </pc:sldChg>
      <pc:sldChg chg="addSp modSp add mod modNotesTx">
        <pc:chgData name="Tichackova Martina" userId="4d36fecc-ba6c-4a0f-af37-7cd1a9454ddb" providerId="ADAL" clId="{E577911B-AE22-4398-B78E-8122448A6E8B}" dt="2026-03-29T08:45:38.245" v="4072" actId="14100"/>
        <pc:sldMkLst>
          <pc:docMk/>
          <pc:sldMk cId="1718926299" sldId="309"/>
        </pc:sldMkLst>
        <pc:spChg chg="add mod">
          <ac:chgData name="Tichackova Martina" userId="4d36fecc-ba6c-4a0f-af37-7cd1a9454ddb" providerId="ADAL" clId="{E577911B-AE22-4398-B78E-8122448A6E8B}" dt="2026-03-29T08:45:38.245" v="4072" actId="14100"/>
          <ac:spMkLst>
            <pc:docMk/>
            <pc:sldMk cId="1718926299" sldId="309"/>
            <ac:spMk id="2" creationId="{E6F0881D-09A6-4317-65D0-4EDB2B871A4F}"/>
          </ac:spMkLst>
        </pc:spChg>
        <pc:picChg chg="add mod">
          <ac:chgData name="Tichackova Martina" userId="4d36fecc-ba6c-4a0f-af37-7cd1a9454ddb" providerId="ADAL" clId="{E577911B-AE22-4398-B78E-8122448A6E8B}" dt="2026-03-28T19:06:57.689" v="178"/>
          <ac:picMkLst>
            <pc:docMk/>
            <pc:sldMk cId="1718926299" sldId="309"/>
            <ac:picMk id="3" creationId="{C6D383E4-7F8B-9CC4-620E-E42D9B873446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15:10:51.178" v="6217" actId="20577"/>
        <pc:sldMkLst>
          <pc:docMk/>
          <pc:sldMk cId="1389040471" sldId="310"/>
        </pc:sldMkLst>
        <pc:spChg chg="add mod">
          <ac:chgData name="Tichackova Martina" userId="4d36fecc-ba6c-4a0f-af37-7cd1a9454ddb" providerId="ADAL" clId="{E577911B-AE22-4398-B78E-8122448A6E8B}" dt="2026-03-29T08:45:55.200" v="4075" actId="14100"/>
          <ac:spMkLst>
            <pc:docMk/>
            <pc:sldMk cId="1389040471" sldId="310"/>
            <ac:spMk id="2" creationId="{D807251C-763B-5C51-BF2E-B96AD4135C55}"/>
          </ac:spMkLst>
        </pc:spChg>
        <pc:picChg chg="add mod">
          <ac:chgData name="Tichackova Martina" userId="4d36fecc-ba6c-4a0f-af37-7cd1a9454ddb" providerId="ADAL" clId="{E577911B-AE22-4398-B78E-8122448A6E8B}" dt="2026-03-28T19:06:49.459" v="176"/>
          <ac:picMkLst>
            <pc:docMk/>
            <pc:sldMk cId="1389040471" sldId="310"/>
            <ac:picMk id="3" creationId="{4543DF27-36C9-8AA4-578F-C0A3EAF25672}"/>
          </ac:picMkLst>
        </pc:picChg>
      </pc:sldChg>
      <pc:sldChg chg="addSp delSp modSp add mod modNotesTx">
        <pc:chgData name="Tichackova Martina" userId="4d36fecc-ba6c-4a0f-af37-7cd1a9454ddb" providerId="ADAL" clId="{E577911B-AE22-4398-B78E-8122448A6E8B}" dt="2026-03-29T07:08:39.721" v="1433" actId="20577"/>
        <pc:sldMkLst>
          <pc:docMk/>
          <pc:sldMk cId="474062586" sldId="311"/>
        </pc:sldMkLst>
        <pc:spChg chg="add mod">
          <ac:chgData name="Tichackova Martina" userId="4d36fecc-ba6c-4a0f-af37-7cd1a9454ddb" providerId="ADAL" clId="{E577911B-AE22-4398-B78E-8122448A6E8B}" dt="2026-03-29T06:47:56.217" v="1048" actId="14100"/>
          <ac:spMkLst>
            <pc:docMk/>
            <pc:sldMk cId="474062586" sldId="311"/>
            <ac:spMk id="4" creationId="{F7F9FAA5-8ED5-8547-E2E1-FF618214E3EC}"/>
          </ac:spMkLst>
        </pc:spChg>
        <pc:picChg chg="add mod">
          <ac:chgData name="Tichackova Martina" userId="4d36fecc-ba6c-4a0f-af37-7cd1a9454ddb" providerId="ADAL" clId="{E577911B-AE22-4398-B78E-8122448A6E8B}" dt="2026-03-28T19:06:42.158" v="174"/>
          <ac:picMkLst>
            <pc:docMk/>
            <pc:sldMk cId="474062586" sldId="311"/>
            <ac:picMk id="3" creationId="{61B27F11-6132-012D-4BC6-838D599E53F1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07:07:37.827" v="1311" actId="20577"/>
        <pc:sldMkLst>
          <pc:docMk/>
          <pc:sldMk cId="2215197506" sldId="312"/>
        </pc:sldMkLst>
        <pc:spChg chg="add mod">
          <ac:chgData name="Tichackova Martina" userId="4d36fecc-ba6c-4a0f-af37-7cd1a9454ddb" providerId="ADAL" clId="{E577911B-AE22-4398-B78E-8122448A6E8B}" dt="2026-03-29T06:48:12.454" v="1050" actId="1076"/>
          <ac:spMkLst>
            <pc:docMk/>
            <pc:sldMk cId="2215197506" sldId="312"/>
            <ac:spMk id="2" creationId="{06FAD2F5-6AE2-BDC8-A5A3-EAC2374F9C94}"/>
          </ac:spMkLst>
        </pc:spChg>
        <pc:picChg chg="add mod">
          <ac:chgData name="Tichackova Martina" userId="4d36fecc-ba6c-4a0f-af37-7cd1a9454ddb" providerId="ADAL" clId="{E577911B-AE22-4398-B78E-8122448A6E8B}" dt="2026-03-28T19:06:32.426" v="172"/>
          <ac:picMkLst>
            <pc:docMk/>
            <pc:sldMk cId="2215197506" sldId="312"/>
            <ac:picMk id="3" creationId="{ABE3BD8D-D469-B376-5887-6853E6625DC0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07:06:32.027" v="1222" actId="20577"/>
        <pc:sldMkLst>
          <pc:docMk/>
          <pc:sldMk cId="4053156774" sldId="313"/>
        </pc:sldMkLst>
        <pc:picChg chg="add mod">
          <ac:chgData name="Tichackova Martina" userId="4d36fecc-ba6c-4a0f-af37-7cd1a9454ddb" providerId="ADAL" clId="{E577911B-AE22-4398-B78E-8122448A6E8B}" dt="2026-03-28T19:06:20.234" v="170"/>
          <ac:picMkLst>
            <pc:docMk/>
            <pc:sldMk cId="4053156774" sldId="313"/>
            <ac:picMk id="3" creationId="{DADBBB89-C7E2-ABE9-792E-E55E304497C9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15:08:23.313" v="6215" actId="20577"/>
        <pc:sldMkLst>
          <pc:docMk/>
          <pc:sldMk cId="2008609093" sldId="314"/>
        </pc:sldMkLst>
        <pc:spChg chg="add mod">
          <ac:chgData name="Tichackova Martina" userId="4d36fecc-ba6c-4a0f-af37-7cd1a9454ddb" providerId="ADAL" clId="{E577911B-AE22-4398-B78E-8122448A6E8B}" dt="2026-03-29T06:47:23.490" v="1044" actId="14100"/>
          <ac:spMkLst>
            <pc:docMk/>
            <pc:sldMk cId="2008609093" sldId="314"/>
            <ac:spMk id="4" creationId="{058DA2F4-1D4C-63F5-D340-A23B3BADAAF9}"/>
          </ac:spMkLst>
        </pc:spChg>
        <pc:picChg chg="add mod">
          <ac:chgData name="Tichackova Martina" userId="4d36fecc-ba6c-4a0f-af37-7cd1a9454ddb" providerId="ADAL" clId="{E577911B-AE22-4398-B78E-8122448A6E8B}" dt="2026-03-28T19:06:13.539" v="168"/>
          <ac:picMkLst>
            <pc:docMk/>
            <pc:sldMk cId="2008609093" sldId="314"/>
            <ac:picMk id="3" creationId="{2D41879B-4D59-15A9-97C4-1D8AFA2CBDD8}"/>
          </ac:picMkLst>
        </pc:picChg>
        <pc:cxnChg chg="add mod">
          <ac:chgData name="Tichackova Martina" userId="4d36fecc-ba6c-4a0f-af37-7cd1a9454ddb" providerId="ADAL" clId="{E577911B-AE22-4398-B78E-8122448A6E8B}" dt="2026-03-29T06:47:09.207" v="1042" actId="1076"/>
          <ac:cxnSpMkLst>
            <pc:docMk/>
            <pc:sldMk cId="2008609093" sldId="314"/>
            <ac:cxnSpMk id="2" creationId="{56222DFA-7255-C0EE-537E-81D977C6FDE5}"/>
          </ac:cxnSpMkLst>
        </pc:cxnChg>
      </pc:sldChg>
      <pc:sldChg chg="addSp modSp add mod modNotesTx">
        <pc:chgData name="Tichackova Martina" userId="4d36fecc-ba6c-4a0f-af37-7cd1a9454ddb" providerId="ADAL" clId="{E577911B-AE22-4398-B78E-8122448A6E8B}" dt="2026-03-29T12:00:41.529" v="4434" actId="20577"/>
        <pc:sldMkLst>
          <pc:docMk/>
          <pc:sldMk cId="1634056486" sldId="315"/>
        </pc:sldMkLst>
        <pc:spChg chg="add mod">
          <ac:chgData name="Tichackova Martina" userId="4d36fecc-ba6c-4a0f-af37-7cd1a9454ddb" providerId="ADAL" clId="{E577911B-AE22-4398-B78E-8122448A6E8B}" dt="2026-03-29T08:44:17.891" v="4059" actId="1076"/>
          <ac:spMkLst>
            <pc:docMk/>
            <pc:sldMk cId="1634056486" sldId="315"/>
            <ac:spMk id="2" creationId="{C3FAB7EE-A138-43A7-D54E-07B70E6634CB}"/>
          </ac:spMkLst>
        </pc:spChg>
        <pc:spChg chg="add mod">
          <ac:chgData name="Tichackova Martina" userId="4d36fecc-ba6c-4a0f-af37-7cd1a9454ddb" providerId="ADAL" clId="{E577911B-AE22-4398-B78E-8122448A6E8B}" dt="2026-03-29T08:44:17.891" v="4059" actId="1076"/>
          <ac:spMkLst>
            <pc:docMk/>
            <pc:sldMk cId="1634056486" sldId="315"/>
            <ac:spMk id="4" creationId="{E420A87B-4C6A-26A2-39E8-E13005503C2B}"/>
          </ac:spMkLst>
        </pc:spChg>
        <pc:picChg chg="add mod">
          <ac:chgData name="Tichackova Martina" userId="4d36fecc-ba6c-4a0f-af37-7cd1a9454ddb" providerId="ADAL" clId="{E577911B-AE22-4398-B78E-8122448A6E8B}" dt="2026-03-28T19:06:06.154" v="166"/>
          <ac:picMkLst>
            <pc:docMk/>
            <pc:sldMk cId="1634056486" sldId="315"/>
            <ac:picMk id="3" creationId="{EBC8811D-DB63-5C4C-91C3-6CB968EA337F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12:00:27.960" v="4430" actId="20577"/>
        <pc:sldMkLst>
          <pc:docMk/>
          <pc:sldMk cId="173238774" sldId="316"/>
        </pc:sldMkLst>
        <pc:spChg chg="add mod">
          <ac:chgData name="Tichackova Martina" userId="4d36fecc-ba6c-4a0f-af37-7cd1a9454ddb" providerId="ADAL" clId="{E577911B-AE22-4398-B78E-8122448A6E8B}" dt="2026-03-29T08:43:26.618" v="4051" actId="14100"/>
          <ac:spMkLst>
            <pc:docMk/>
            <pc:sldMk cId="173238774" sldId="316"/>
            <ac:spMk id="2" creationId="{160E2EDA-9A48-0073-353C-FF1C6CA4BE0F}"/>
          </ac:spMkLst>
        </pc:spChg>
        <pc:spChg chg="add mod">
          <ac:chgData name="Tichackova Martina" userId="4d36fecc-ba6c-4a0f-af37-7cd1a9454ddb" providerId="ADAL" clId="{E577911B-AE22-4398-B78E-8122448A6E8B}" dt="2026-03-29T08:43:44.870" v="4057" actId="14100"/>
          <ac:spMkLst>
            <pc:docMk/>
            <pc:sldMk cId="173238774" sldId="316"/>
            <ac:spMk id="4" creationId="{D5ED0564-DD14-5ECF-8C55-C7230012AD9C}"/>
          </ac:spMkLst>
        </pc:spChg>
        <pc:picChg chg="add mod">
          <ac:chgData name="Tichackova Martina" userId="4d36fecc-ba6c-4a0f-af37-7cd1a9454ddb" providerId="ADAL" clId="{E577911B-AE22-4398-B78E-8122448A6E8B}" dt="2026-03-28T19:05:28.214" v="157"/>
          <ac:picMkLst>
            <pc:docMk/>
            <pc:sldMk cId="173238774" sldId="316"/>
            <ac:picMk id="3" creationId="{569C2E0E-D60B-27D5-6777-CB884D671758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9T08:42:21.071" v="4042" actId="14100"/>
        <pc:sldMkLst>
          <pc:docMk/>
          <pc:sldMk cId="2016486941" sldId="317"/>
        </pc:sldMkLst>
        <pc:spChg chg="add mod">
          <ac:chgData name="Tichackova Martina" userId="4d36fecc-ba6c-4a0f-af37-7cd1a9454ddb" providerId="ADAL" clId="{E577911B-AE22-4398-B78E-8122448A6E8B}" dt="2026-03-29T08:41:50.859" v="4037" actId="14100"/>
          <ac:spMkLst>
            <pc:docMk/>
            <pc:sldMk cId="2016486941" sldId="317"/>
            <ac:spMk id="2" creationId="{52A99BCC-49C8-D0F8-19E1-6E58F958E445}"/>
          </ac:spMkLst>
        </pc:spChg>
        <pc:spChg chg="add mod">
          <ac:chgData name="Tichackova Martina" userId="4d36fecc-ba6c-4a0f-af37-7cd1a9454ddb" providerId="ADAL" clId="{E577911B-AE22-4398-B78E-8122448A6E8B}" dt="2026-03-29T08:42:21.071" v="4042" actId="14100"/>
          <ac:spMkLst>
            <pc:docMk/>
            <pc:sldMk cId="2016486941" sldId="317"/>
            <ac:spMk id="4" creationId="{8C344C73-5161-0177-B361-EF05AA51778E}"/>
          </ac:spMkLst>
        </pc:spChg>
        <pc:picChg chg="add mod">
          <ac:chgData name="Tichackova Martina" userId="4d36fecc-ba6c-4a0f-af37-7cd1a9454ddb" providerId="ADAL" clId="{E577911B-AE22-4398-B78E-8122448A6E8B}" dt="2026-03-28T19:05:07.944" v="153"/>
          <ac:picMkLst>
            <pc:docMk/>
            <pc:sldMk cId="2016486941" sldId="317"/>
            <ac:picMk id="3" creationId="{9EF4E26F-760B-92AA-D6DD-9F84F29444E8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9T12:19:15.540" v="5868" actId="14100"/>
        <pc:sldMkLst>
          <pc:docMk/>
          <pc:sldMk cId="2472316541" sldId="318"/>
        </pc:sldMkLst>
        <pc:spChg chg="add mod">
          <ac:chgData name="Tichackova Martina" userId="4d36fecc-ba6c-4a0f-af37-7cd1a9454ddb" providerId="ADAL" clId="{E577911B-AE22-4398-B78E-8122448A6E8B}" dt="2026-03-29T12:19:15.540" v="5868" actId="14100"/>
          <ac:spMkLst>
            <pc:docMk/>
            <pc:sldMk cId="2472316541" sldId="318"/>
            <ac:spMk id="2" creationId="{4708CC24-AF13-03C1-3EB3-A215AEA1ABA2}"/>
          </ac:spMkLst>
        </pc:spChg>
        <pc:picChg chg="add mod">
          <ac:chgData name="Tichackova Martina" userId="4d36fecc-ba6c-4a0f-af37-7cd1a9454ddb" providerId="ADAL" clId="{E577911B-AE22-4398-B78E-8122448A6E8B}" dt="2026-03-28T19:04:21.508" v="147"/>
          <ac:picMkLst>
            <pc:docMk/>
            <pc:sldMk cId="2472316541" sldId="318"/>
            <ac:picMk id="3" creationId="{91567127-5E30-F3C8-3F44-BA54F7232064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9T12:18:54.925" v="5864" actId="14100"/>
        <pc:sldMkLst>
          <pc:docMk/>
          <pc:sldMk cId="637788785" sldId="319"/>
        </pc:sldMkLst>
        <pc:spChg chg="add mod">
          <ac:chgData name="Tichackova Martina" userId="4d36fecc-ba6c-4a0f-af37-7cd1a9454ddb" providerId="ADAL" clId="{E577911B-AE22-4398-B78E-8122448A6E8B}" dt="2026-03-29T12:18:54.925" v="5864" actId="14100"/>
          <ac:spMkLst>
            <pc:docMk/>
            <pc:sldMk cId="637788785" sldId="319"/>
            <ac:spMk id="2" creationId="{A91BA12D-C7B7-3EC4-0DC1-8ECDB610B2FD}"/>
          </ac:spMkLst>
        </pc:spChg>
        <pc:picChg chg="add mod">
          <ac:chgData name="Tichackova Martina" userId="4d36fecc-ba6c-4a0f-af37-7cd1a9454ddb" providerId="ADAL" clId="{E577911B-AE22-4398-B78E-8122448A6E8B}" dt="2026-03-28T19:04:30.651" v="149"/>
          <ac:picMkLst>
            <pc:docMk/>
            <pc:sldMk cId="637788785" sldId="319"/>
            <ac:picMk id="3" creationId="{28AE1B67-8556-7587-3EF0-CAE4D820224B}"/>
          </ac:picMkLst>
        </pc:picChg>
      </pc:sldChg>
      <pc:sldChg chg="addSp modSp new mod ord modNotesTx">
        <pc:chgData name="Tichackova Martina" userId="4d36fecc-ba6c-4a0f-af37-7cd1a9454ddb" providerId="ADAL" clId="{E577911B-AE22-4398-B78E-8122448A6E8B}" dt="2026-03-29T12:19:47.921" v="5875" actId="14100"/>
        <pc:sldMkLst>
          <pc:docMk/>
          <pc:sldMk cId="2036909857" sldId="320"/>
        </pc:sldMkLst>
        <pc:spChg chg="add mod">
          <ac:chgData name="Tichackova Martina" userId="4d36fecc-ba6c-4a0f-af37-7cd1a9454ddb" providerId="ADAL" clId="{E577911B-AE22-4398-B78E-8122448A6E8B}" dt="2026-03-29T12:19:31.685" v="5871" actId="14100"/>
          <ac:spMkLst>
            <pc:docMk/>
            <pc:sldMk cId="2036909857" sldId="320"/>
            <ac:spMk id="2" creationId="{7638C864-CE90-DC52-D359-AA2D768557BE}"/>
          </ac:spMkLst>
        </pc:spChg>
        <pc:spChg chg="add mod">
          <ac:chgData name="Tichackova Martina" userId="4d36fecc-ba6c-4a0f-af37-7cd1a9454ddb" providerId="ADAL" clId="{E577911B-AE22-4398-B78E-8122448A6E8B}" dt="2026-03-29T12:19:47.921" v="5875" actId="14100"/>
          <ac:spMkLst>
            <pc:docMk/>
            <pc:sldMk cId="2036909857" sldId="320"/>
            <ac:spMk id="4" creationId="{5CEFD152-5F53-FD64-9F2A-12E02C6F6992}"/>
          </ac:spMkLst>
        </pc:spChg>
        <pc:picChg chg="add mod">
          <ac:chgData name="Tichackova Martina" userId="4d36fecc-ba6c-4a0f-af37-7cd1a9454ddb" providerId="ADAL" clId="{E577911B-AE22-4398-B78E-8122448A6E8B}" dt="2026-03-28T19:04:07.600" v="143"/>
          <ac:picMkLst>
            <pc:docMk/>
            <pc:sldMk cId="2036909857" sldId="320"/>
            <ac:picMk id="3" creationId="{1823B28C-FB14-166B-0925-1C0C77EA194C}"/>
          </ac:picMkLst>
        </pc:picChg>
      </pc:sldChg>
      <pc:sldChg chg="addSp modSp add mod ord modNotesTx">
        <pc:chgData name="Tichackova Martina" userId="4d36fecc-ba6c-4a0f-af37-7cd1a9454ddb" providerId="ADAL" clId="{E577911B-AE22-4398-B78E-8122448A6E8B}" dt="2026-03-29T08:16:04.345" v="3169" actId="113"/>
        <pc:sldMkLst>
          <pc:docMk/>
          <pc:sldMk cId="1549016569" sldId="321"/>
        </pc:sldMkLst>
        <pc:spChg chg="add mod">
          <ac:chgData name="Tichackova Martina" userId="4d36fecc-ba6c-4a0f-af37-7cd1a9454ddb" providerId="ADAL" clId="{E577911B-AE22-4398-B78E-8122448A6E8B}" dt="2026-03-29T07:19:57.588" v="2117" actId="14100"/>
          <ac:spMkLst>
            <pc:docMk/>
            <pc:sldMk cId="1549016569" sldId="321"/>
            <ac:spMk id="2" creationId="{7553827E-187C-685B-DF29-A36E1F652560}"/>
          </ac:spMkLst>
        </pc:spChg>
      </pc:sldChg>
      <pc:sldChg chg="addSp modSp add mod ord modNotesTx">
        <pc:chgData name="Tichackova Martina" userId="4d36fecc-ba6c-4a0f-af37-7cd1a9454ddb" providerId="ADAL" clId="{E577911B-AE22-4398-B78E-8122448A6E8B}" dt="2026-03-29T07:18:41.043" v="2111" actId="113"/>
        <pc:sldMkLst>
          <pc:docMk/>
          <pc:sldMk cId="2189503972" sldId="322"/>
        </pc:sldMkLst>
        <pc:spChg chg="add mod">
          <ac:chgData name="Tichackova Martina" userId="4d36fecc-ba6c-4a0f-af37-7cd1a9454ddb" providerId="ADAL" clId="{E577911B-AE22-4398-B78E-8122448A6E8B}" dt="2026-03-29T07:17:36.199" v="2011" actId="14100"/>
          <ac:spMkLst>
            <pc:docMk/>
            <pc:sldMk cId="2189503972" sldId="322"/>
            <ac:spMk id="5" creationId="{8E667F1B-4E0D-CCC9-53C1-AC4E6AF8C87C}"/>
          </ac:spMkLst>
        </pc:spChg>
        <pc:picChg chg="mod">
          <ac:chgData name="Tichackova Martina" userId="4d36fecc-ba6c-4a0f-af37-7cd1a9454ddb" providerId="ADAL" clId="{E577911B-AE22-4398-B78E-8122448A6E8B}" dt="2026-03-29T07:17:21.750" v="2008" actId="1076"/>
          <ac:picMkLst>
            <pc:docMk/>
            <pc:sldMk cId="2189503972" sldId="322"/>
            <ac:picMk id="3" creationId="{9E3161B5-23B0-1D69-E956-397152126D84}"/>
          </ac:picMkLst>
        </pc:picChg>
        <pc:cxnChg chg="add mod">
          <ac:chgData name="Tichackova Martina" userId="4d36fecc-ba6c-4a0f-af37-7cd1a9454ddb" providerId="ADAL" clId="{E577911B-AE22-4398-B78E-8122448A6E8B}" dt="2026-03-29T07:17:01.124" v="2005" actId="1076"/>
          <ac:cxnSpMkLst>
            <pc:docMk/>
            <pc:sldMk cId="2189503972" sldId="322"/>
            <ac:cxnSpMk id="2" creationId="{F7D5FD1B-B7C8-1D03-F637-161BE5C6C85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546D9-177B-45DA-B452-9950A40DB6A5}" type="datetimeFigureOut">
              <a:rPr lang="cs-CZ" smtClean="0"/>
              <a:t>04.04.2026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09839-115E-4C67-8005-79BAFF141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661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1. Přihlásíme se do svého </a:t>
            </a:r>
            <a:r>
              <a:rPr lang="cs-CZ" b="1" dirty="0" err="1"/>
              <a:t>iNaturalistového</a:t>
            </a:r>
            <a:r>
              <a:rPr lang="cs-CZ" b="1" dirty="0"/>
              <a:t> účtu </a:t>
            </a:r>
            <a:r>
              <a:rPr lang="cs-CZ" dirty="0"/>
              <a:t>a necháme si otevřenou </a:t>
            </a:r>
            <a:r>
              <a:rPr lang="cs-CZ" b="1" dirty="0"/>
              <a:t>Domovskou stránku</a:t>
            </a:r>
            <a:r>
              <a:rPr lang="cs-CZ" dirty="0"/>
              <a:t>. </a:t>
            </a:r>
            <a:r>
              <a:rPr lang="cs-CZ" i="1" dirty="0"/>
              <a:t>Naším cílem se bude přidat do olomouckého projektu City </a:t>
            </a:r>
            <a:r>
              <a:rPr lang="cs-CZ" i="1" dirty="0" err="1"/>
              <a:t>Nature</a:t>
            </a:r>
            <a:r>
              <a:rPr lang="cs-CZ" i="1" dirty="0"/>
              <a:t> </a:t>
            </a:r>
            <a:r>
              <a:rPr lang="cs-CZ" i="1" dirty="0" err="1"/>
              <a:t>Challenge</a:t>
            </a:r>
            <a:r>
              <a:rPr lang="cs-CZ" i="1" dirty="0"/>
              <a:t> a zjistit, jestli tu má Česká botanická společnost nějaký projekt</a:t>
            </a:r>
            <a:r>
              <a:rPr lang="cs-CZ" dirty="0"/>
              <a:t>.</a:t>
            </a:r>
          </a:p>
          <a:p>
            <a:r>
              <a:rPr lang="cs-CZ" dirty="0"/>
              <a:t>2. Klikneme na záložku </a:t>
            </a:r>
            <a:r>
              <a:rPr lang="cs-CZ" b="1" dirty="0"/>
              <a:t>Komunita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8875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12. iNaturalist nám navrhne několik projektů, ve kterých byla Česká botanická společnost zmíněna a my si jeden vybereme.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468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13. V tomto případě se jedná o časově neomezený projekt, který slouží ke sběru dat cévnatých rostlin uživatelů, kteří se k projektu přidali. Můžeme vidět, kolik lidí se celkem přidalo, jaký je popis projektu a jelikož se jedná o již fungující projekt, můžeme vidět kolik </a:t>
            </a:r>
            <a:r>
              <a:rPr lang="cs-CZ" b="1" dirty="0"/>
              <a:t>Pozorování</a:t>
            </a:r>
            <a:r>
              <a:rPr lang="cs-CZ" dirty="0"/>
              <a:t>, </a:t>
            </a:r>
            <a:r>
              <a:rPr lang="cs-CZ" b="1" dirty="0"/>
              <a:t>Druhů</a:t>
            </a:r>
            <a:r>
              <a:rPr lang="cs-CZ" dirty="0"/>
              <a:t>, </a:t>
            </a:r>
            <a:r>
              <a:rPr lang="cs-CZ" b="1" dirty="0"/>
              <a:t>Identifikátorů</a:t>
            </a:r>
            <a:r>
              <a:rPr lang="cs-CZ" dirty="0"/>
              <a:t> a </a:t>
            </a:r>
            <a:r>
              <a:rPr lang="cs-CZ" b="1" dirty="0"/>
              <a:t>Pozorovatelů</a:t>
            </a:r>
            <a:r>
              <a:rPr lang="cs-CZ" dirty="0"/>
              <a:t> projekt má.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918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14. Sjedeme-li níže, uvidíme poslední přidaná pozorování a statistiky </a:t>
            </a:r>
            <a:r>
              <a:rPr lang="cs-CZ" b="1" dirty="0"/>
              <a:t>Nejvíce pozorování</a:t>
            </a:r>
            <a:r>
              <a:rPr lang="cs-CZ" dirty="0"/>
              <a:t>, </a:t>
            </a:r>
            <a:r>
              <a:rPr lang="cs-CZ" b="1" dirty="0"/>
              <a:t>Nejvíce druhů </a:t>
            </a:r>
            <a:r>
              <a:rPr lang="cs-CZ" dirty="0"/>
              <a:t>a </a:t>
            </a:r>
            <a:r>
              <a:rPr lang="cs-CZ" b="1" dirty="0"/>
              <a:t>Nejvíce pozorovaných druhů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109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15. Níže pak najdeme </a:t>
            </a:r>
            <a:r>
              <a:rPr lang="cs-CZ" b="1" dirty="0"/>
              <a:t>Požadavky na projekt</a:t>
            </a:r>
            <a:r>
              <a:rPr lang="cs-CZ" dirty="0"/>
              <a:t>, </a:t>
            </a:r>
            <a:r>
              <a:rPr lang="cs-CZ" b="1" dirty="0"/>
              <a:t>Statistiku</a:t>
            </a:r>
            <a:r>
              <a:rPr lang="cs-CZ" dirty="0"/>
              <a:t> kvality údajů a veškeré příspěvky v </a:t>
            </a:r>
            <a:r>
              <a:rPr lang="cs-CZ" b="1" dirty="0"/>
              <a:t>Deníku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9015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16. Úplně vespod pak najdeme </a:t>
            </a:r>
            <a:r>
              <a:rPr lang="cs-CZ" b="1" dirty="0"/>
              <a:t>Mapu pozorování </a:t>
            </a:r>
            <a:r>
              <a:rPr lang="cs-CZ" dirty="0"/>
              <a:t>a </a:t>
            </a:r>
            <a:r>
              <a:rPr lang="cs-CZ" b="1" dirty="0"/>
              <a:t>Nedávná pozorování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485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17. Vrátíme se opět na </a:t>
            </a:r>
            <a:r>
              <a:rPr lang="cs-CZ" b="1" dirty="0"/>
              <a:t>Domovskou stránku </a:t>
            </a:r>
            <a:r>
              <a:rPr lang="cs-CZ" dirty="0"/>
              <a:t>a klikneme na záložku </a:t>
            </a:r>
            <a:r>
              <a:rPr lang="cs-CZ" b="1" dirty="0"/>
              <a:t>Projekty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826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18. V této záložce uvidíme vlevo projekty, do kterých jsme se přidali a vpravo ty, které jsme vytvořili.</a:t>
            </a:r>
          </a:p>
          <a:p>
            <a:r>
              <a:rPr lang="cs-CZ" dirty="0"/>
              <a:t>19. Kolonka </a:t>
            </a:r>
            <a:r>
              <a:rPr lang="cs-CZ" b="1" dirty="0"/>
              <a:t>Začít projekt </a:t>
            </a:r>
            <a:r>
              <a:rPr lang="cs-CZ" dirty="0"/>
              <a:t>nám umožní nový projekt vytvořit.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985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1. Pokud chceme vytvořit nový projekt, klikneme na záložku </a:t>
            </a:r>
            <a:r>
              <a:rPr lang="cs-CZ" b="1" dirty="0"/>
              <a:t>Projekty</a:t>
            </a:r>
            <a:r>
              <a:rPr lang="cs-CZ" dirty="0"/>
              <a:t> a tlačítko </a:t>
            </a:r>
            <a:r>
              <a:rPr lang="cs-CZ" b="1" dirty="0"/>
              <a:t>Začít projekt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666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2. Zobrazí se nám stránka se základními informacemi a rozlišením dvou typů projektů, které můžeme vytvořit. Základním pravidlem je nevytvářet projekty, jejichž výsledky jde bez problémů najít pomocí filtrování. Výjimkou jsou projekty typu </a:t>
            </a:r>
            <a:r>
              <a:rPr lang="cs-CZ" dirty="0" err="1"/>
              <a:t>Bioblitz</a:t>
            </a:r>
            <a:r>
              <a:rPr lang="cs-CZ" dirty="0"/>
              <a:t>, které vyzývají ke shromažďování dat v určitém období a projekty, které jsou AKTIVNĚ spravovány za vyššími účely, jako např. projekt České botanické společnosti, který shromažďuje data a to pouze od členů, kteří se do projektu připojí.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824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3a. Základním typem projektu jsou tzv. </a:t>
            </a:r>
            <a:r>
              <a:rPr lang="cs-CZ" b="1" dirty="0"/>
              <a:t>Sbírkové projekty</a:t>
            </a:r>
            <a:r>
              <a:rPr lang="cs-CZ" dirty="0"/>
              <a:t>, které shromažďují všechna pozorování vybraných skupin organismů v předem vymezených prostorových hranicích.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8616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3. Ukáže se nám toto okno, ve kterém klikneme na kolonku </a:t>
            </a:r>
            <a:r>
              <a:rPr lang="cs-CZ" b="1" dirty="0"/>
              <a:t>Projekty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073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4a. Pro projekt je potřebný název, stručný popis a volitelně ikona, banner a barva projektu.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649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5a. Můžeme si zvolit, které </a:t>
            </a:r>
            <a:r>
              <a:rPr lang="cs-CZ" b="1" dirty="0"/>
              <a:t>Taxony</a:t>
            </a:r>
            <a:r>
              <a:rPr lang="cs-CZ" dirty="0"/>
              <a:t>, </a:t>
            </a:r>
            <a:r>
              <a:rPr lang="cs-CZ" b="1" dirty="0"/>
              <a:t>Místa</a:t>
            </a:r>
            <a:r>
              <a:rPr lang="cs-CZ" dirty="0"/>
              <a:t> nebo </a:t>
            </a:r>
            <a:r>
              <a:rPr lang="cs-CZ" b="1" dirty="0"/>
              <a:t>Uživatele</a:t>
            </a:r>
            <a:r>
              <a:rPr lang="cs-CZ" dirty="0"/>
              <a:t> do projektu zahrneme.</a:t>
            </a:r>
          </a:p>
          <a:p>
            <a:r>
              <a:rPr lang="cs-CZ" dirty="0"/>
              <a:t>6a. Naopak </a:t>
            </a:r>
            <a:r>
              <a:rPr lang="cs-CZ" b="1" dirty="0"/>
              <a:t>Vylučovací filtry </a:t>
            </a:r>
            <a:r>
              <a:rPr lang="cs-CZ" dirty="0"/>
              <a:t>nám umožní vybrat </a:t>
            </a:r>
            <a:r>
              <a:rPr lang="cs-CZ" b="1" dirty="0"/>
              <a:t>Taxony</a:t>
            </a:r>
            <a:r>
              <a:rPr lang="cs-CZ" dirty="0"/>
              <a:t>, </a:t>
            </a:r>
            <a:r>
              <a:rPr lang="cs-CZ" b="1" dirty="0"/>
              <a:t>Místa</a:t>
            </a:r>
            <a:r>
              <a:rPr lang="cs-CZ" dirty="0"/>
              <a:t> a </a:t>
            </a:r>
            <a:r>
              <a:rPr lang="cs-CZ" b="1" dirty="0"/>
              <a:t>Uživatele</a:t>
            </a:r>
            <a:r>
              <a:rPr lang="cs-CZ" dirty="0"/>
              <a:t>, kteří budou z projektu vyřazeni.</a:t>
            </a:r>
          </a:p>
          <a:p>
            <a:r>
              <a:rPr lang="cs-CZ" dirty="0"/>
              <a:t>7a. Také si můžeme zvolit, zda-</a:t>
            </a:r>
            <a:r>
              <a:rPr lang="cs-CZ" dirty="0" err="1"/>
              <a:t>li</a:t>
            </a:r>
            <a:r>
              <a:rPr lang="cs-CZ" dirty="0"/>
              <a:t> se nám do projektu budou ukládat všechna pozorování splňující stanovené podmínky, nebo jen ty od uživatelů, kteří se k projektu sami připojí.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3684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8a. Dále si můžeme zvolit jakou </a:t>
            </a:r>
            <a:r>
              <a:rPr lang="cs-CZ" b="1" dirty="0"/>
              <a:t>Kvalitu údajů</a:t>
            </a:r>
            <a:r>
              <a:rPr lang="cs-CZ" dirty="0"/>
              <a:t>, </a:t>
            </a:r>
            <a:r>
              <a:rPr lang="cs-CZ" b="1" dirty="0"/>
              <a:t>Typ médií </a:t>
            </a:r>
            <a:r>
              <a:rPr lang="cs-CZ" dirty="0"/>
              <a:t>a </a:t>
            </a:r>
            <a:r>
              <a:rPr lang="cs-CZ" b="1" dirty="0"/>
              <a:t>Způsob vzniku </a:t>
            </a:r>
            <a:r>
              <a:rPr lang="cs-CZ" dirty="0"/>
              <a:t>(zda se jedná o původní nebo zavlečený organismus v dané oblasti) bude náš projekt shromažďovat.</a:t>
            </a:r>
          </a:p>
          <a:p>
            <a:r>
              <a:rPr lang="cs-CZ" dirty="0"/>
              <a:t>9a. Projekt si také můžeme časově omezit. Může se jednat o jednodenní exkurzi, celotýdenní projekt, nebo měsíční záležitost.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964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10a. Nakonec zvolíme, zdali můžou členové důvěřovat tomuto projektu se skrytými souřadnicemi.</a:t>
            </a:r>
          </a:p>
          <a:p>
            <a:r>
              <a:rPr lang="cs-CZ" dirty="0"/>
              <a:t>11a. Po vytvoření projektu můžeme přidávat i další administrátory, ti se vždy musí k projektu přidat, jinak nebudou nabízeni v nabídce.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616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3b. Druhým typem projektu jsou tzv. </a:t>
            </a:r>
            <a:r>
              <a:rPr lang="cs-CZ" b="1" dirty="0"/>
              <a:t>Zastřešující projekty</a:t>
            </a:r>
            <a:r>
              <a:rPr lang="cs-CZ" dirty="0"/>
              <a:t>, které vytváří jeden deštníkový projekt shromažďující několik </a:t>
            </a:r>
            <a:r>
              <a:rPr lang="cs-CZ" b="1" dirty="0"/>
              <a:t>Sbírkových projektů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691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4b. Pro tento projekt je opět potřeba název, stručný popis a volitelně ikona, banner a barva projektu.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68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5b. Jediným krokem je vybrat dílčí projekty, které bude zastřešující projekt zaštiťovat.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6885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6b. Nakonec zvolíme, zdali můžou členové důvěřovat tomuto projektu se skrytými souřadnicemi.</a:t>
            </a:r>
          </a:p>
          <a:p>
            <a:r>
              <a:rPr lang="cs-CZ" dirty="0"/>
              <a:t>7b. Po vytvoření projektu můžeme přidávat i další administrátory, ti se vždy musí k projektu přidat, jinak nebudou nabízeni v nabídce.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842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1. Chybějící místa můžou přidávat uživatelé s minimálně </a:t>
            </a:r>
            <a:r>
              <a:rPr lang="cs-CZ" b="1" dirty="0"/>
              <a:t>50 ověřitelnými pozorováními</a:t>
            </a:r>
            <a:r>
              <a:rPr lang="cs-CZ" dirty="0"/>
              <a:t>. </a:t>
            </a:r>
          </a:p>
          <a:p>
            <a:r>
              <a:rPr lang="cs-CZ" dirty="0"/>
              <a:t>2. Klikneme na záložku </a:t>
            </a:r>
            <a:r>
              <a:rPr lang="cs-CZ" b="1" dirty="0"/>
              <a:t>Další</a:t>
            </a:r>
            <a:r>
              <a:rPr lang="cs-CZ" dirty="0"/>
              <a:t> a vybereme kolonku </a:t>
            </a:r>
            <a:r>
              <a:rPr lang="cs-CZ" b="1" dirty="0"/>
              <a:t>Místa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3525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3. Objevíme se na stránce se světovou mapou, kde můžeme jednotlivá místa hledat.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173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4. Objevíme se na stránce pro vyhledávání projektů. Můžeme zde hledat různé projekty podle našich zájmů. Do kolonky </a:t>
            </a:r>
            <a:r>
              <a:rPr lang="cs-CZ" b="1" dirty="0"/>
              <a:t>Hledat</a:t>
            </a:r>
            <a:r>
              <a:rPr lang="cs-CZ" dirty="0"/>
              <a:t> můžeme psát místa nebo zájmové skupiny organismů a na základě toho si hledat zájmové projekty.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25758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4. Pokud nesplňujeme požadavek 50 přidaných pozorování, nezobrazuje se nám zde nic.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0545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5. Pokud požadavek 50 pozorování splňujeme, ukazuje se nám tlačítko </a:t>
            </a:r>
            <a:r>
              <a:rPr lang="cs-CZ" b="1" dirty="0"/>
              <a:t>Vložit nové místo</a:t>
            </a:r>
            <a:r>
              <a:rPr lang="cs-CZ" dirty="0"/>
              <a:t>, na které klikneme.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50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6. Jako první se nám ukáže </a:t>
            </a:r>
            <a:r>
              <a:rPr lang="cs-CZ" b="1" dirty="0"/>
              <a:t>Upozornění</a:t>
            </a:r>
            <a:r>
              <a:rPr lang="cs-CZ" dirty="0"/>
              <a:t>, které nám popisuje jistá doporučení a omezení. </a:t>
            </a:r>
            <a:r>
              <a:rPr lang="cs-CZ"/>
              <a:t>Když chceme </a:t>
            </a:r>
            <a:r>
              <a:rPr lang="cs-CZ" dirty="0"/>
              <a:t>vytvořit nové místo, je to vhodné, pokud se například jedná o hranice města, nebo nějakého projektu, které ještě nebyly na iNaturalist přidány.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7674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7. Pro přidání místa je nutné vyplnit </a:t>
            </a:r>
            <a:r>
              <a:rPr lang="cs-CZ" b="1" dirty="0"/>
              <a:t>Název</a:t>
            </a:r>
            <a:r>
              <a:rPr lang="cs-CZ" dirty="0"/>
              <a:t> a </a:t>
            </a:r>
            <a:r>
              <a:rPr lang="cs-CZ" b="1" dirty="0"/>
              <a:t>Nadřazený</a:t>
            </a:r>
            <a:r>
              <a:rPr lang="cs-CZ" dirty="0"/>
              <a:t> celek, do kterého nové místo spadá. Soubor s požadovanou vrstvou musí být ve formátu </a:t>
            </a:r>
            <a:r>
              <a:rPr lang="cs-CZ" b="1" dirty="0"/>
              <a:t>.</a:t>
            </a:r>
            <a:r>
              <a:rPr lang="cs-CZ" b="1" dirty="0" err="1"/>
              <a:t>kml</a:t>
            </a:r>
            <a:r>
              <a:rPr lang="cs-CZ" dirty="0"/>
              <a:t>, tento formát lze vytvořit v </a:t>
            </a:r>
            <a:r>
              <a:rPr lang="cs-CZ" b="1" dirty="0"/>
              <a:t>Google </a:t>
            </a:r>
            <a:r>
              <a:rPr lang="cs-CZ" b="1" dirty="0" err="1"/>
              <a:t>Maps</a:t>
            </a:r>
            <a:r>
              <a:rPr lang="cs-CZ" dirty="0"/>
              <a:t>, či programech jako </a:t>
            </a:r>
            <a:r>
              <a:rPr lang="cs-CZ" b="1" dirty="0"/>
              <a:t>QGIS</a:t>
            </a:r>
            <a:r>
              <a:rPr lang="cs-CZ" dirty="0"/>
              <a:t> nebo </a:t>
            </a:r>
            <a:r>
              <a:rPr lang="cs-CZ" b="1" dirty="0" err="1"/>
              <a:t>ArcGIS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090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5. My tam nyní zadáme </a:t>
            </a:r>
            <a:r>
              <a:rPr lang="cs-CZ" b="1" dirty="0"/>
              <a:t>City </a:t>
            </a:r>
            <a:r>
              <a:rPr lang="cs-CZ" b="1" dirty="0" err="1"/>
              <a:t>Nature</a:t>
            </a:r>
            <a:r>
              <a:rPr lang="cs-CZ" b="1" dirty="0"/>
              <a:t> </a:t>
            </a:r>
            <a:r>
              <a:rPr lang="cs-CZ" b="1" dirty="0" err="1"/>
              <a:t>Challenge</a:t>
            </a:r>
            <a:r>
              <a:rPr lang="cs-CZ" b="1" dirty="0"/>
              <a:t> 2026: Olomouc </a:t>
            </a:r>
            <a:r>
              <a:rPr lang="cs-CZ" dirty="0"/>
              <a:t>a klikneme na </a:t>
            </a:r>
            <a:r>
              <a:rPr lang="cs-CZ" b="1" dirty="0"/>
              <a:t>Jít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209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6. Ukáží se nám návrhy projektů, které názvem odpovídají nebo jej částečně splňují.</a:t>
            </a:r>
          </a:p>
          <a:p>
            <a:r>
              <a:rPr lang="cs-CZ" dirty="0"/>
              <a:t>7. V tomto případě se jedná o náš projekt, takže na něho klikneme.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610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8. Zobrazí se nám náhled projektu, kde vidíme název, datum konání, zbývající čas do začátku, tlačítko na </a:t>
            </a:r>
            <a:r>
              <a:rPr lang="cs-CZ" b="1" dirty="0"/>
              <a:t>Přidání se</a:t>
            </a:r>
            <a:r>
              <a:rPr lang="cs-CZ" dirty="0"/>
              <a:t>/</a:t>
            </a:r>
            <a:r>
              <a:rPr lang="cs-CZ" b="1" dirty="0"/>
              <a:t>Odejití</a:t>
            </a:r>
            <a:r>
              <a:rPr lang="cs-CZ" dirty="0"/>
              <a:t>, kolik je zde účastníků, popis projektu a záznamy v </a:t>
            </a:r>
            <a:r>
              <a:rPr lang="cs-CZ" b="1" dirty="0"/>
              <a:t>Deníku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32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9. Když sjedeme níže, ukáže se nám </a:t>
            </a:r>
            <a:r>
              <a:rPr lang="cs-CZ" b="1" dirty="0"/>
              <a:t>Mapa</a:t>
            </a:r>
            <a:r>
              <a:rPr lang="cs-CZ" dirty="0"/>
              <a:t> vyznačující území, ve kterém se projekt koná.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776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10. Kliknutím na kolonku Číst dál se nám zobrazí celý popis projektu, společně s Požadavky na projekt, které musí být splněny, aby byla naše pozorování do projektu zahrnuta.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27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11. Když se vrátíme zpět na stránku vyhledávání projektů, napíšeme do kolonky Hledat Česká botanická společnost.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09839-115E-4C67-8005-79BAFF1415A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11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EF1602-61C3-C777-B1D3-77F26EC58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7E7AFDA-626D-3342-1862-649732205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70102B-0B80-0251-FFF6-C73A16863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36FE-29E8-445A-B879-2694D1AEE526}" type="datetimeFigureOut">
              <a:rPr lang="cs-CZ" smtClean="0"/>
              <a:t>04.04.2026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C39AB0-724D-6F14-96FE-D5EE9E552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F1F9C9-1291-FB94-B20B-E4F248D0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6BA9-2E4A-4518-8FC3-A2D70419A6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39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6EDD2-09ED-F1D7-86D2-8A1BA6980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B6D397C-C061-46E9-835E-1DF403152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2E762A-2912-84E9-5A26-B373C281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36FE-29E8-445A-B879-2694D1AEE526}" type="datetimeFigureOut">
              <a:rPr lang="cs-CZ" smtClean="0"/>
              <a:t>04.04.2026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FB31EF-64AC-55EB-AE9C-A1170055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4B2CEF-5F17-4597-13E8-AC1BA5B2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6BA9-2E4A-4518-8FC3-A2D70419A6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139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6197B89-A24E-D9EB-04BA-8EA0E5DFB3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A6612F5-51F2-79BC-E3E6-BB2A91875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652687-211B-7753-95F0-AE5939E5B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36FE-29E8-445A-B879-2694D1AEE526}" type="datetimeFigureOut">
              <a:rPr lang="cs-CZ" smtClean="0"/>
              <a:t>04.04.2026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B2AE89-0FE3-26FF-24BD-09D684A39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5E8E0E-3712-6C97-8F64-43FA71F3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6BA9-2E4A-4518-8FC3-A2D70419A6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774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27C960-91E0-F9CC-35B7-CF2D264F2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8BC770-428F-7836-3CB5-E7387A9F8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05B094-6F22-0A5A-4459-55E16D92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36FE-29E8-445A-B879-2694D1AEE526}" type="datetimeFigureOut">
              <a:rPr lang="cs-CZ" smtClean="0"/>
              <a:t>04.04.2026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673EF9-A382-BC50-1484-225F87EC9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A5BB63-1E7E-2F25-DEF5-4A2D07F20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6BA9-2E4A-4518-8FC3-A2D70419A6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69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F5C8FA-4A4F-7A9D-D7A5-D312C823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3C07B78-4467-5B3C-B8CE-EAE54BA17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FE5213-DF84-34F3-1630-6D0807E0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36FE-29E8-445A-B879-2694D1AEE526}" type="datetimeFigureOut">
              <a:rPr lang="cs-CZ" smtClean="0"/>
              <a:t>04.04.2026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4263AF-347B-827C-4F20-0DFADEEE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F188A2-FED9-9641-A6B9-8C3111235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6BA9-2E4A-4518-8FC3-A2D70419A6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66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992B9F-5344-9B1C-B61F-E2E20DB1D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FB8CB5-BB0B-5FE2-EFE0-6F42D632F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654E0BB-6D0C-31BA-C1DB-CEF47E5ED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ECE4F1-2628-6833-16A2-A13584C16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36FE-29E8-445A-B879-2694D1AEE526}" type="datetimeFigureOut">
              <a:rPr lang="cs-CZ" smtClean="0"/>
              <a:t>04.04.2026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0B8E35-8578-4254-4E68-0B17A099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C34A0CB-ECB7-C619-107F-4C4DCC968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6BA9-2E4A-4518-8FC3-A2D70419A6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699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17A94-41F1-5E73-1A17-49EC144A9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5E73F8-FF67-6D13-873E-935C226DC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D6CFE5-F4CA-CAE9-390E-38093EDFE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59D7592-5BBB-D6FF-8399-58257CBA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A704E3F-B4AF-34B9-2EAF-5CB0A29755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918297B-F767-2B5C-0186-847F46D81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36FE-29E8-445A-B879-2694D1AEE526}" type="datetimeFigureOut">
              <a:rPr lang="cs-CZ" smtClean="0"/>
              <a:t>04.04.2026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167EEB0-17E5-398B-BA10-05EA214F2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591EEA-192D-9887-E3DF-F9C543C6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6BA9-2E4A-4518-8FC3-A2D70419A6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387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25D91-2258-546F-CEBA-77F38E936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5FE39B1-EFD7-2AD8-5B08-E880CB57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36FE-29E8-445A-B879-2694D1AEE526}" type="datetimeFigureOut">
              <a:rPr lang="cs-CZ" smtClean="0"/>
              <a:t>04.04.2026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81C8D7-3461-130E-3E72-141970292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74212B-0064-3D36-4008-B90595A23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6BA9-2E4A-4518-8FC3-A2D70419A6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589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42BA5E-1E9F-A4E8-2103-10A1CF18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36FE-29E8-445A-B879-2694D1AEE526}" type="datetimeFigureOut">
              <a:rPr lang="cs-CZ" smtClean="0"/>
              <a:t>04.04.2026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883230B-D260-D5BD-C677-009A343AB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12AC5FB-A085-036C-8C86-E1FA62B6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6BA9-2E4A-4518-8FC3-A2D70419A6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06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49703D-27B5-7E40-3196-045BADA6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AF241C-23F3-8EB2-E6AC-09B7AFB2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549060-0728-FB43-664D-676C20C9C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4320DE9-F9B5-58AA-141C-4A6C4EF56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36FE-29E8-445A-B879-2694D1AEE526}" type="datetimeFigureOut">
              <a:rPr lang="cs-CZ" smtClean="0"/>
              <a:t>04.04.2026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2687AA9-9A6E-A544-F8F2-D92852AC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9131F9-FE05-B237-63E5-B8F2BB7B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6BA9-2E4A-4518-8FC3-A2D70419A6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79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BF28B-0BC5-39A6-EA74-21D9A54D1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5B99985-6C3E-D661-3E4B-28048ADEB4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9C9094-D866-0DDD-F43F-B80F4811C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CB164C6-550D-E456-BC61-F8ECCF121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36FE-29E8-445A-B879-2694D1AEE526}" type="datetimeFigureOut">
              <a:rPr lang="cs-CZ" smtClean="0"/>
              <a:t>04.04.2026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943CF9-558E-D5D3-A6FA-8D39D77A0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E2B488-569E-8162-28C6-EF8DBCA6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86BA9-2E4A-4518-8FC3-A2D70419A6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296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3603EEA-4635-6CE7-345D-4375F9B2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15EF73-104A-3212-353A-B219E9270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85B1DB-707A-765D-AEBA-F1AEAAFE0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C436FE-29E8-445A-B879-2694D1AEE526}" type="datetimeFigureOut">
              <a:rPr lang="cs-CZ" smtClean="0"/>
              <a:t>04.04.2026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1DBC37-B231-F435-561E-97D34B8BC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43DA3D-43FB-A328-A7C5-D6CB722B8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286BA9-2E4A-4518-8FC3-A2D70419A6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70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0FC9EBA0-63C0-79D2-E593-9B7FE82986B4}"/>
              </a:ext>
            </a:extLst>
          </p:cNvPr>
          <p:cNvSpPr/>
          <p:nvPr/>
        </p:nvSpPr>
        <p:spPr>
          <a:xfrm>
            <a:off x="0" y="1849120"/>
            <a:ext cx="12192000" cy="3603574"/>
          </a:xfrm>
          <a:prstGeom prst="rect">
            <a:avLst/>
          </a:prstGeom>
          <a:gradFill>
            <a:gsLst>
              <a:gs pos="72000">
                <a:srgbClr val="07874B"/>
              </a:gs>
              <a:gs pos="32600">
                <a:srgbClr val="74AC00"/>
              </a:gs>
              <a:gs pos="0">
                <a:srgbClr val="74AC00"/>
              </a:gs>
              <a:gs pos="100000">
                <a:srgbClr val="07874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71A323-2793-A226-265D-C573E5D30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1405306"/>
            <a:ext cx="11887200" cy="4805680"/>
          </a:xfrm>
        </p:spPr>
        <p:txBody>
          <a:bodyPr anchor="ctr">
            <a:normAutofit/>
          </a:bodyPr>
          <a:lstStyle/>
          <a:p>
            <a:r>
              <a:rPr lang="cs-CZ" sz="115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Jak na projekty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D960FE-758E-D155-7E13-3F0317AA2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r="14052"/>
          <a:stretch>
            <a:fillRect/>
          </a:stretch>
        </p:blipFill>
        <p:spPr>
          <a:xfrm>
            <a:off x="3620166" y="-65456"/>
            <a:ext cx="2364074" cy="14935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4428B6-EE19-4038-E736-F2EE7D3F5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95" y="765511"/>
            <a:ext cx="1954315" cy="3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70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47149-2B28-2451-CCD5-D5D19DF71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B1D39F-6F8E-BF77-9175-3E2708DB6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D29C7CF-7D9C-696A-0250-E09A34FA9BC8}"/>
              </a:ext>
            </a:extLst>
          </p:cNvPr>
          <p:cNvSpPr/>
          <p:nvPr/>
        </p:nvSpPr>
        <p:spPr>
          <a:xfrm>
            <a:off x="7213600" y="2143760"/>
            <a:ext cx="3139440" cy="2611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878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6A75B-78BB-9C32-108F-0D9F16D35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023F58A-E613-458A-4CCD-1247F45F2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49A0D7A-14F1-F9DE-43F8-A7946671A420}"/>
              </a:ext>
            </a:extLst>
          </p:cNvPr>
          <p:cNvSpPr/>
          <p:nvPr/>
        </p:nvSpPr>
        <p:spPr>
          <a:xfrm>
            <a:off x="1473200" y="4135120"/>
            <a:ext cx="291592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34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E71EE-8445-DCC8-63C5-CC1C771BE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C579A5-D977-77F3-B935-E19BE9176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8BCE980-0EAA-D343-46E9-4DE9E1DDD5A4}"/>
              </a:ext>
            </a:extLst>
          </p:cNvPr>
          <p:cNvSpPr/>
          <p:nvPr/>
        </p:nvSpPr>
        <p:spPr>
          <a:xfrm>
            <a:off x="2164080" y="2123440"/>
            <a:ext cx="7426960" cy="568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010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B78A6-F4D2-49D0-800D-831F112C9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BF5A652-2C3D-754C-0726-FBB6B3D93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BD7A8FD2-BCB8-66A2-7539-78D26E7FA050}"/>
              </a:ext>
            </a:extLst>
          </p:cNvPr>
          <p:cNvSpPr/>
          <p:nvPr/>
        </p:nvSpPr>
        <p:spPr>
          <a:xfrm>
            <a:off x="9316720" y="1452880"/>
            <a:ext cx="109728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164CE2E-5D1B-3603-1FB7-602FB86FD7BF}"/>
              </a:ext>
            </a:extLst>
          </p:cNvPr>
          <p:cNvSpPr/>
          <p:nvPr/>
        </p:nvSpPr>
        <p:spPr>
          <a:xfrm>
            <a:off x="2153920" y="4165600"/>
            <a:ext cx="6451600" cy="487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431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823B28C-FB14-166B-0925-1C0C77EA1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638C864-CE90-DC52-D359-AA2D768557BE}"/>
              </a:ext>
            </a:extLst>
          </p:cNvPr>
          <p:cNvSpPr/>
          <p:nvPr/>
        </p:nvSpPr>
        <p:spPr>
          <a:xfrm>
            <a:off x="1402080" y="3048000"/>
            <a:ext cx="9265920" cy="3220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CEFD152-5F53-FD64-9F2A-12E02C6F6992}"/>
              </a:ext>
            </a:extLst>
          </p:cNvPr>
          <p:cNvSpPr/>
          <p:nvPr/>
        </p:nvSpPr>
        <p:spPr>
          <a:xfrm>
            <a:off x="1402080" y="701040"/>
            <a:ext cx="9265920" cy="2042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909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1567127-5E30-F3C8-3F44-BA54F7232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708CC24-AF13-03C1-3EB3-A215AEA1ABA2}"/>
              </a:ext>
            </a:extLst>
          </p:cNvPr>
          <p:cNvSpPr/>
          <p:nvPr/>
        </p:nvSpPr>
        <p:spPr>
          <a:xfrm>
            <a:off x="1402080" y="1584960"/>
            <a:ext cx="9265920" cy="4307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316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8AE1B67-8556-7587-3EF0-CAE4D8202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91BA12D-C7B7-3EC4-0DC1-8ECDB610B2FD}"/>
              </a:ext>
            </a:extLst>
          </p:cNvPr>
          <p:cNvSpPr/>
          <p:nvPr/>
        </p:nvSpPr>
        <p:spPr>
          <a:xfrm>
            <a:off x="1493520" y="772160"/>
            <a:ext cx="174752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788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F24E96-86D9-3571-264C-3C31FD243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28F27B59-4ABC-0EE3-52A8-5ED861001352}"/>
              </a:ext>
            </a:extLst>
          </p:cNvPr>
          <p:cNvCxnSpPr>
            <a:cxnSpLocks/>
          </p:cNvCxnSpPr>
          <p:nvPr/>
        </p:nvCxnSpPr>
        <p:spPr>
          <a:xfrm flipH="1" flipV="1">
            <a:off x="10027920" y="2255520"/>
            <a:ext cx="477520" cy="3454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bdélník 3">
            <a:extLst>
              <a:ext uri="{FF2B5EF4-FFF2-40B4-BE49-F238E27FC236}">
                <a16:creationId xmlns:a16="http://schemas.microsoft.com/office/drawing/2014/main" id="{7669DB13-0C1C-F507-BF30-CAB54D30CAFE}"/>
              </a:ext>
            </a:extLst>
          </p:cNvPr>
          <p:cNvSpPr/>
          <p:nvPr/>
        </p:nvSpPr>
        <p:spPr>
          <a:xfrm>
            <a:off x="1544320" y="1899920"/>
            <a:ext cx="69088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571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63E25-8194-21E4-793B-08F962CE1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F6D3089-94CD-781B-26A5-8504CACAF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00864A3-1417-F705-9480-2DD722733211}"/>
              </a:ext>
            </a:extLst>
          </p:cNvPr>
          <p:cNvSpPr/>
          <p:nvPr/>
        </p:nvSpPr>
        <p:spPr>
          <a:xfrm>
            <a:off x="9194800" y="1889760"/>
            <a:ext cx="83312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4024F47-B310-6DFC-74AE-2B6A5897F324}"/>
              </a:ext>
            </a:extLst>
          </p:cNvPr>
          <p:cNvSpPr/>
          <p:nvPr/>
        </p:nvSpPr>
        <p:spPr>
          <a:xfrm>
            <a:off x="1544320" y="2387600"/>
            <a:ext cx="292608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55FBD2D-8D77-A3B8-5F34-9F21AD103D42}"/>
              </a:ext>
            </a:extLst>
          </p:cNvPr>
          <p:cNvSpPr/>
          <p:nvPr/>
        </p:nvSpPr>
        <p:spPr>
          <a:xfrm>
            <a:off x="7721602" y="2387600"/>
            <a:ext cx="2661918" cy="1041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322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78EB2-667B-A983-CB06-D0423FC8D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639C2F-CD40-7A1B-27BC-F424BC38B982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B) JAK VYTVOŘIT PROJEKT</a:t>
            </a:r>
          </a:p>
        </p:txBody>
      </p:sp>
    </p:spTree>
    <p:extLst>
      <p:ext uri="{BB962C8B-B14F-4D97-AF65-F5344CB8AC3E}">
        <p14:creationId xmlns:p14="http://schemas.microsoft.com/office/powerpoint/2010/main" val="4022356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34C9F-B0C2-729F-ED35-301087ED0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C3BB09-04E2-FEA4-7EDD-7045BCC2D835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A) JAK HLEDAT PROJEKTY</a:t>
            </a:r>
          </a:p>
        </p:txBody>
      </p:sp>
    </p:spTree>
    <p:extLst>
      <p:ext uri="{BB962C8B-B14F-4D97-AF65-F5344CB8AC3E}">
        <p14:creationId xmlns:p14="http://schemas.microsoft.com/office/powerpoint/2010/main" val="2236578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6CDDA-80CF-1096-8B58-51BF8F7E8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3161B5-23B0-1D69-E956-397152126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F7D5FD1B-B7C8-1D03-F637-161BE5C6C85A}"/>
              </a:ext>
            </a:extLst>
          </p:cNvPr>
          <p:cNvCxnSpPr>
            <a:cxnSpLocks/>
          </p:cNvCxnSpPr>
          <p:nvPr/>
        </p:nvCxnSpPr>
        <p:spPr>
          <a:xfrm flipH="1" flipV="1">
            <a:off x="10027920" y="2255520"/>
            <a:ext cx="477520" cy="3454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8E667F1B-4E0D-CCC9-53C1-AC4E6AF8C87C}"/>
              </a:ext>
            </a:extLst>
          </p:cNvPr>
          <p:cNvSpPr/>
          <p:nvPr/>
        </p:nvSpPr>
        <p:spPr>
          <a:xfrm>
            <a:off x="7813040" y="3058160"/>
            <a:ext cx="924560" cy="370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503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1712D7-EA21-C40A-1C1A-C48E9EF6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09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AA543-85F0-075D-16A4-FE6F7CA9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1EA0EC5-22FF-0145-CF83-46FB99B3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A81BF14-9DCB-961A-DF8E-5CE39C150A8B}"/>
              </a:ext>
            </a:extLst>
          </p:cNvPr>
          <p:cNvSpPr/>
          <p:nvPr/>
        </p:nvSpPr>
        <p:spPr>
          <a:xfrm>
            <a:off x="1432560" y="2468880"/>
            <a:ext cx="4572000" cy="3393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333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002E6-CB72-567A-4D55-192A25CF6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CF3986-7107-4CA7-64B8-05463D7C3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B2A905C-D157-883E-CE10-9B5F59CF9BE7}"/>
              </a:ext>
            </a:extLst>
          </p:cNvPr>
          <p:cNvSpPr/>
          <p:nvPr/>
        </p:nvSpPr>
        <p:spPr>
          <a:xfrm>
            <a:off x="1386840" y="2184400"/>
            <a:ext cx="9418320" cy="314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239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D6265-50C6-CF7D-DC9D-6529ADCFD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F4E26F-760B-92AA-D6DD-9F84F2944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2A99BCC-49C8-D0F8-19E1-6E58F958E445}"/>
              </a:ext>
            </a:extLst>
          </p:cNvPr>
          <p:cNvSpPr/>
          <p:nvPr/>
        </p:nvSpPr>
        <p:spPr>
          <a:xfrm>
            <a:off x="1452880" y="2204720"/>
            <a:ext cx="9418320" cy="1127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C344C73-5161-0177-B361-EF05AA51778E}"/>
              </a:ext>
            </a:extLst>
          </p:cNvPr>
          <p:cNvSpPr/>
          <p:nvPr/>
        </p:nvSpPr>
        <p:spPr>
          <a:xfrm>
            <a:off x="1452880" y="4241800"/>
            <a:ext cx="4033520" cy="289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486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4491B-5928-B209-3838-2B109B706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4AA6794-15D2-6910-9570-2208827E1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7FE0A66-18A6-AB61-CADF-DAC66115F0ED}"/>
              </a:ext>
            </a:extLst>
          </p:cNvPr>
          <p:cNvSpPr/>
          <p:nvPr/>
        </p:nvSpPr>
        <p:spPr>
          <a:xfrm>
            <a:off x="1300480" y="1198880"/>
            <a:ext cx="9418320" cy="1483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F73EAD9-448E-2C47-8D73-D88B67D1AD2E}"/>
              </a:ext>
            </a:extLst>
          </p:cNvPr>
          <p:cNvSpPr/>
          <p:nvPr/>
        </p:nvSpPr>
        <p:spPr>
          <a:xfrm>
            <a:off x="1300480" y="2865120"/>
            <a:ext cx="9418320" cy="2072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637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31D85-1374-B354-9A15-5E5FD00F6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69C2E0E-D60B-27D5-6777-CB884D671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60E2EDA-9A48-0073-353C-FF1C6CA4BE0F}"/>
              </a:ext>
            </a:extLst>
          </p:cNvPr>
          <p:cNvSpPr/>
          <p:nvPr/>
        </p:nvSpPr>
        <p:spPr>
          <a:xfrm>
            <a:off x="1386840" y="3129280"/>
            <a:ext cx="9418320" cy="192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5ED0564-DD14-5ECF-8C55-C7230012AD9C}"/>
              </a:ext>
            </a:extLst>
          </p:cNvPr>
          <p:cNvSpPr/>
          <p:nvPr/>
        </p:nvSpPr>
        <p:spPr>
          <a:xfrm>
            <a:off x="1386840" y="2479040"/>
            <a:ext cx="3723640" cy="325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238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56D7B-FA9C-3FCA-9A34-CA90455CA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7B396F2-DBD7-91F0-8A75-DADFFF3EC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553827E-187C-685B-DF29-A36E1F652560}"/>
              </a:ext>
            </a:extLst>
          </p:cNvPr>
          <p:cNvSpPr/>
          <p:nvPr/>
        </p:nvSpPr>
        <p:spPr>
          <a:xfrm flipH="1">
            <a:off x="6004560" y="2468880"/>
            <a:ext cx="4632960" cy="3393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016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76FE6-DFF6-D56E-0C2A-E028B390C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E73B77F-3118-1BD1-DC0C-EC29C8B42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02F4DB9-9F64-05CF-6616-4BC31C604AE8}"/>
              </a:ext>
            </a:extLst>
          </p:cNvPr>
          <p:cNvSpPr/>
          <p:nvPr/>
        </p:nvSpPr>
        <p:spPr>
          <a:xfrm>
            <a:off x="1386840" y="2184400"/>
            <a:ext cx="9418320" cy="314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313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7B0CE-EE55-BB4F-68E6-B937BD78C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53B83E0-A3B7-7F89-1DA5-CAB38B122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81F2B1C-557C-60E3-5D6A-A06AC2A6D679}"/>
              </a:ext>
            </a:extLst>
          </p:cNvPr>
          <p:cNvSpPr/>
          <p:nvPr/>
        </p:nvSpPr>
        <p:spPr>
          <a:xfrm>
            <a:off x="1386840" y="2641600"/>
            <a:ext cx="3093720" cy="599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257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290FB-0AE4-5F6B-5C1D-E235E647A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66537C7-4BEA-B901-9C6E-2A195DBD9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A44DF682-2A95-8AA9-2DC4-F289A5DC2086}"/>
              </a:ext>
            </a:extLst>
          </p:cNvPr>
          <p:cNvCxnSpPr>
            <a:cxnSpLocks/>
          </p:cNvCxnSpPr>
          <p:nvPr/>
        </p:nvCxnSpPr>
        <p:spPr>
          <a:xfrm flipV="1">
            <a:off x="5059680" y="975360"/>
            <a:ext cx="32512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6AD54314-7D1B-E862-2892-531B44E8542D}"/>
              </a:ext>
            </a:extLst>
          </p:cNvPr>
          <p:cNvSpPr/>
          <p:nvPr/>
        </p:nvSpPr>
        <p:spPr>
          <a:xfrm>
            <a:off x="1544320" y="1899920"/>
            <a:ext cx="69088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0314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20B7C-BBCF-D913-6634-B340D367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BC8811D-DB63-5C4C-91C3-6CB968EA3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3FAB7EE-A138-43A7-D54E-07B70E6634CB}"/>
              </a:ext>
            </a:extLst>
          </p:cNvPr>
          <p:cNvSpPr/>
          <p:nvPr/>
        </p:nvSpPr>
        <p:spPr>
          <a:xfrm>
            <a:off x="1386840" y="3159760"/>
            <a:ext cx="9418320" cy="192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420A87B-4C6A-26A2-39E8-E13005503C2B}"/>
              </a:ext>
            </a:extLst>
          </p:cNvPr>
          <p:cNvSpPr/>
          <p:nvPr/>
        </p:nvSpPr>
        <p:spPr>
          <a:xfrm>
            <a:off x="1386840" y="2509520"/>
            <a:ext cx="3723640" cy="325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056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2E9C8-1B0F-8453-07F8-BBF81E07F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8BA3D8-80D3-FFA9-ADBE-CE320AEE2CEC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C) JAK PŘIDAT MÍSTO</a:t>
            </a:r>
          </a:p>
        </p:txBody>
      </p:sp>
    </p:spTree>
    <p:extLst>
      <p:ext uri="{BB962C8B-B14F-4D97-AF65-F5344CB8AC3E}">
        <p14:creationId xmlns:p14="http://schemas.microsoft.com/office/powerpoint/2010/main" val="2919416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4C440-8CC2-5BEE-87F6-A07F081EC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D41879B-4D59-15A9-97C4-1D8AFA2CB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56222DFA-7255-C0EE-537E-81D977C6FDE5}"/>
              </a:ext>
            </a:extLst>
          </p:cNvPr>
          <p:cNvCxnSpPr>
            <a:cxnSpLocks/>
          </p:cNvCxnSpPr>
          <p:nvPr/>
        </p:nvCxnSpPr>
        <p:spPr>
          <a:xfrm flipV="1">
            <a:off x="6583680" y="965200"/>
            <a:ext cx="32512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bdélník 3">
            <a:extLst>
              <a:ext uri="{FF2B5EF4-FFF2-40B4-BE49-F238E27FC236}">
                <a16:creationId xmlns:a16="http://schemas.microsoft.com/office/drawing/2014/main" id="{058DA2F4-1D4C-63F5-D340-A23B3BADAAF9}"/>
              </a:ext>
            </a:extLst>
          </p:cNvPr>
          <p:cNvSpPr/>
          <p:nvPr/>
        </p:nvSpPr>
        <p:spPr>
          <a:xfrm>
            <a:off x="6979920" y="1483360"/>
            <a:ext cx="386080" cy="233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609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4DEEE-6878-1F9E-B9A9-E14D0F52E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ADBBB89-C7E2-ABE9-792E-E55E30449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56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D8008-CD6A-23D5-F00C-19912CAF9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E3BD8D-D469-B376-5887-6853E6625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6FAD2F5-6AE2-BDC8-A5A3-EAC2374F9C94}"/>
              </a:ext>
            </a:extLst>
          </p:cNvPr>
          <p:cNvSpPr/>
          <p:nvPr/>
        </p:nvSpPr>
        <p:spPr>
          <a:xfrm>
            <a:off x="7315200" y="2915920"/>
            <a:ext cx="1188720" cy="314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197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B8FA9-A9D9-6A5A-7B89-BD638009D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B27F11-6132-012D-4BC6-838D599E5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7F9FAA5-8ED5-8547-E2E1-FF618214E3EC}"/>
              </a:ext>
            </a:extLst>
          </p:cNvPr>
          <p:cNvSpPr/>
          <p:nvPr/>
        </p:nvSpPr>
        <p:spPr>
          <a:xfrm>
            <a:off x="7305040" y="2651760"/>
            <a:ext cx="1188720" cy="314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062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3412E-8A2B-07C6-4C44-927C929DF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543DF27-36C9-8AA4-578F-C0A3EAF2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807251C-763B-5C51-BF2E-B96AD4135C55}"/>
              </a:ext>
            </a:extLst>
          </p:cNvPr>
          <p:cNvSpPr/>
          <p:nvPr/>
        </p:nvSpPr>
        <p:spPr>
          <a:xfrm>
            <a:off x="2265680" y="1818640"/>
            <a:ext cx="7548880" cy="2987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040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E69B1-A05C-AB8F-0C85-B91B0F1E5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6D383E4-7F8B-9CC4-620E-E42D9B873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6F0881D-09A6-4317-65D0-4EDB2B871A4F}"/>
              </a:ext>
            </a:extLst>
          </p:cNvPr>
          <p:cNvSpPr/>
          <p:nvPr/>
        </p:nvSpPr>
        <p:spPr>
          <a:xfrm>
            <a:off x="2153920" y="3429000"/>
            <a:ext cx="7884160" cy="1742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926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C5428-8D1A-2BB5-C3A0-D907953FC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79224B6-B3F4-7684-FC98-C5ACFF564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D4914F44-35BB-9676-1E6D-26F16CB005C1}"/>
              </a:ext>
            </a:extLst>
          </p:cNvPr>
          <p:cNvCxnSpPr>
            <a:cxnSpLocks/>
          </p:cNvCxnSpPr>
          <p:nvPr/>
        </p:nvCxnSpPr>
        <p:spPr>
          <a:xfrm flipV="1">
            <a:off x="5059680" y="975360"/>
            <a:ext cx="32512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334D27B5-DA8C-1F40-6E15-866C73229EAF}"/>
              </a:ext>
            </a:extLst>
          </p:cNvPr>
          <p:cNvSpPr/>
          <p:nvPr/>
        </p:nvSpPr>
        <p:spPr>
          <a:xfrm>
            <a:off x="1544320" y="1899920"/>
            <a:ext cx="69088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2660A93-7DE7-FF4C-2D1A-90C01F188A88}"/>
              </a:ext>
            </a:extLst>
          </p:cNvPr>
          <p:cNvSpPr/>
          <p:nvPr/>
        </p:nvSpPr>
        <p:spPr>
          <a:xfrm>
            <a:off x="5496560" y="1280160"/>
            <a:ext cx="528320" cy="233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546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699B7-FF0A-A067-3E6A-C40A21FE1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F06BE64-94A4-6C00-66F6-90892D8F6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5979499E-75ED-2A84-16DF-B37F6302C994}"/>
              </a:ext>
            </a:extLst>
          </p:cNvPr>
          <p:cNvSpPr/>
          <p:nvPr/>
        </p:nvSpPr>
        <p:spPr>
          <a:xfrm>
            <a:off x="1473200" y="4135120"/>
            <a:ext cx="291592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240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9C8D8-5315-4D43-BCE1-30BF72E6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A6B4D6F-D8B6-F5CF-5E1E-875E5168B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A7375FB-DD46-E9AA-572E-690C8D156A26}"/>
              </a:ext>
            </a:extLst>
          </p:cNvPr>
          <p:cNvSpPr/>
          <p:nvPr/>
        </p:nvSpPr>
        <p:spPr>
          <a:xfrm>
            <a:off x="1473200" y="4135120"/>
            <a:ext cx="291592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585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405F1-BC38-1742-76FE-3F71CBE01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44E5283-361C-2D87-BC5F-4F9AE77D6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6127E32-1026-A55E-7F8A-531B6C4AF3E9}"/>
              </a:ext>
            </a:extLst>
          </p:cNvPr>
          <p:cNvSpPr/>
          <p:nvPr/>
        </p:nvSpPr>
        <p:spPr>
          <a:xfrm>
            <a:off x="2164080" y="2123440"/>
            <a:ext cx="7426960" cy="568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905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4D098-D164-E01E-CFDB-5F773DCD0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B7CFDF2-E805-DE6E-F815-A37F0E67E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3C798D2-6EC9-4AF8-4E79-A6B628007B53}"/>
              </a:ext>
            </a:extLst>
          </p:cNvPr>
          <p:cNvSpPr/>
          <p:nvPr/>
        </p:nvSpPr>
        <p:spPr>
          <a:xfrm>
            <a:off x="9316720" y="1452880"/>
            <a:ext cx="109728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EC880B9-6476-62D4-C1F3-9DD42D0AEC72}"/>
              </a:ext>
            </a:extLst>
          </p:cNvPr>
          <p:cNvSpPr/>
          <p:nvPr/>
        </p:nvSpPr>
        <p:spPr>
          <a:xfrm>
            <a:off x="7691120" y="3144520"/>
            <a:ext cx="599440" cy="213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2F347B5-3772-E2C7-5D98-30C02C4B3678}"/>
              </a:ext>
            </a:extLst>
          </p:cNvPr>
          <p:cNvSpPr/>
          <p:nvPr/>
        </p:nvSpPr>
        <p:spPr>
          <a:xfrm>
            <a:off x="1483360" y="4724400"/>
            <a:ext cx="2794000" cy="924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E75C7F9-0D21-D306-271F-1C9FC3A11BC3}"/>
              </a:ext>
            </a:extLst>
          </p:cNvPr>
          <p:cNvSpPr/>
          <p:nvPr/>
        </p:nvSpPr>
        <p:spPr>
          <a:xfrm>
            <a:off x="7691120" y="5730240"/>
            <a:ext cx="86360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802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A92EE-BBEC-0C01-F275-1ADB560AC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9780ECC-1FFA-DA6F-70E7-18E27165B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F19F5D6-F6B1-155D-EC86-97AE5CB3EC98}"/>
              </a:ext>
            </a:extLst>
          </p:cNvPr>
          <p:cNvSpPr/>
          <p:nvPr/>
        </p:nvSpPr>
        <p:spPr>
          <a:xfrm>
            <a:off x="1513840" y="1584960"/>
            <a:ext cx="77216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23084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1059</Words>
  <Application>Microsoft Office PowerPoint</Application>
  <PresentationFormat>Širokoúhlá obrazovka</PresentationFormat>
  <Paragraphs>79</Paragraphs>
  <Slides>37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Aptos</vt:lpstr>
      <vt:lpstr>Aptos Display</vt:lpstr>
      <vt:lpstr>Arial</vt:lpstr>
      <vt:lpstr>Noto Sans</vt:lpstr>
      <vt:lpstr>Motiv Office</vt:lpstr>
      <vt:lpstr>Jak na projekty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Tichackova Martina</dc:creator>
  <cp:lastModifiedBy>Tichackova Martina</cp:lastModifiedBy>
  <cp:revision>1</cp:revision>
  <dcterms:created xsi:type="dcterms:W3CDTF">2026-03-28T18:34:46Z</dcterms:created>
  <dcterms:modified xsi:type="dcterms:W3CDTF">2026-04-04T09:59:48Z</dcterms:modified>
</cp:coreProperties>
</file>